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74" r:id="rId2"/>
  </p:sldMasterIdLst>
  <p:notesMasterIdLst>
    <p:notesMasterId r:id="rId7"/>
  </p:notesMasterIdLst>
  <p:sldIdLst>
    <p:sldId id="288" r:id="rId3"/>
    <p:sldId id="289" r:id="rId4"/>
    <p:sldId id="299" r:id="rId5"/>
    <p:sldId id="483" r:id="rId6"/>
  </p:sldIdLst>
  <p:sldSz cx="9144000" cy="6858000" type="screen4x3"/>
  <p:notesSz cx="6858000" cy="9144000"/>
  <p:embeddedFontLst>
    <p:embeddedFont>
      <p:font typeface="Caveat" panose="020B0600000101010101" charset="0"/>
      <p:regular r:id="rId8"/>
      <p:bold r:id="rId9"/>
    </p:embeddedFont>
    <p:embeddedFont>
      <p:font typeface="나눔고딕" panose="020D0604000000000000" pitchFamily="50" charset="-127"/>
      <p:regular r:id="rId10"/>
      <p:bold r:id="rId11"/>
    </p:embeddedFont>
    <p:embeddedFont>
      <p:font typeface="맑은 고딕" panose="020B0503020000020004" pitchFamily="50" charset="-127"/>
      <p:regular r:id="rId12"/>
      <p:bold r:id="rId13"/>
    </p:embeddedFont>
    <p:embeddedFont>
      <p:font typeface="맑은 고딕" panose="020B0503020000020004" pitchFamily="50" charset="-127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4" orient="horz" pos="3974" userDrawn="1">
          <p15:clr>
            <a:srgbClr val="A4A3A4"/>
          </p15:clr>
        </p15:guide>
        <p15:guide id="5" pos="5397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AKcXDFqPlyvKlSVtG470UWZx0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BC7FE0-FC59-4F1A-ABCF-93A11BB9114F}">
  <a:tblStyle styleId="{E8BC7FE0-FC59-4F1A-ABCF-93A11BB9114F}" styleName="Table_0">
    <a:wholeTbl>
      <a:tcTxStyle b="off" i="off">
        <a:font>
          <a:latin typeface="Mapo당인리발전소"/>
          <a:ea typeface="Mapo당인리발전소"/>
          <a:cs typeface="Mapo당인리발전소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Mapo당인리발전소"/>
          <a:ea typeface="Mapo당인리발전소"/>
          <a:cs typeface="Mapo당인리발전소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Mapo당인리발전소"/>
          <a:ea typeface="Mapo당인리발전소"/>
          <a:cs typeface="Mapo당인리발전소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Mapo당인리발전소"/>
          <a:ea typeface="Mapo당인리발전소"/>
          <a:cs typeface="Mapo당인리발전소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Mapo당인리발전소"/>
          <a:ea typeface="Mapo당인리발전소"/>
          <a:cs typeface="Mapo당인리발전소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81E41FB-B08D-422E-BCFB-BD5F1430F7D8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487798E-5C18-4FC8-981B-5C79791EA23A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47" autoAdjust="0"/>
  </p:normalViewPr>
  <p:slideViewPr>
    <p:cSldViewPr snapToGrid="0">
      <p:cViewPr varScale="1">
        <p:scale>
          <a:sx n="92" d="100"/>
          <a:sy n="92" d="100"/>
        </p:scale>
        <p:origin x="2076" y="78"/>
      </p:cViewPr>
      <p:guideLst>
        <p:guide orient="horz" pos="3974"/>
        <p:guide pos="53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36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o-KR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11824f5c711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g11824f5c711_1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6" name="Google Shape;506;g11824f5c711_1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ko-K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1824f5c711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g11824f5c711_1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12" name="Google Shape;512;g11824f5c711_1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ko-K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1824f5c711_1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5" name="Google Shape;535;g11824f5c711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191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사용자 지정 레이아웃">
  <p:cSld name="사용자 지정 레이아웃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392898" y="103188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0_사용자 지정 레이아웃">
  <p:cSld name="60_사용자 지정 레이아웃">
    <p:bg>
      <p:bgPr>
        <a:solidFill>
          <a:srgbClr val="D8D8D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4"/>
          <p:cNvGrpSpPr/>
          <p:nvPr/>
        </p:nvGrpSpPr>
        <p:grpSpPr>
          <a:xfrm>
            <a:off x="111132" y="-30256"/>
            <a:ext cx="113101" cy="940260"/>
            <a:chOff x="1187625" y="3343380"/>
            <a:chExt cx="144016" cy="893174"/>
          </a:xfrm>
        </p:grpSpPr>
        <p:sp>
          <p:nvSpPr>
            <p:cNvPr id="86" name="Google Shape;86;p44"/>
            <p:cNvSpPr/>
            <p:nvPr/>
          </p:nvSpPr>
          <p:spPr>
            <a:xfrm>
              <a:off x="1187625" y="3343380"/>
              <a:ext cx="144016" cy="307510"/>
            </a:xfrm>
            <a:prstGeom prst="rect">
              <a:avLst/>
            </a:prstGeom>
            <a:solidFill>
              <a:srgbClr val="3C6E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87" name="Google Shape;87;p44"/>
            <p:cNvSpPr/>
            <p:nvPr/>
          </p:nvSpPr>
          <p:spPr>
            <a:xfrm>
              <a:off x="1187625" y="3636212"/>
              <a:ext cx="144016" cy="30751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88" name="Google Shape;88;p44"/>
            <p:cNvSpPr/>
            <p:nvPr/>
          </p:nvSpPr>
          <p:spPr>
            <a:xfrm>
              <a:off x="1187625" y="3929044"/>
              <a:ext cx="144016" cy="307510"/>
            </a:xfrm>
            <a:prstGeom prst="rect">
              <a:avLst/>
            </a:prstGeom>
            <a:solidFill>
              <a:srgbClr val="4F5D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</p:grpSp>
      <p:sp>
        <p:nvSpPr>
          <p:cNvPr id="89" name="Google Shape;89;p44"/>
          <p:cNvSpPr txBox="1"/>
          <p:nvPr/>
        </p:nvSpPr>
        <p:spPr>
          <a:xfrm>
            <a:off x="7306700" y="88057"/>
            <a:ext cx="1782430" cy="1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veat"/>
              <a:buNone/>
            </a:pPr>
            <a:r>
              <a:rPr lang="ko-KR" sz="825" b="0" i="0" u="none" strike="noStrike" cap="non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More chance to learn</a:t>
            </a:r>
            <a:endParaRPr sz="825" b="0" i="0" u="none" strike="noStrike" cap="none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513">
          <p15:clr>
            <a:srgbClr val="F26B43"/>
          </p15:clr>
        </p15:guide>
        <p15:guide id="4" pos="7167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사용자 지정 레이아웃">
  <p:cSld name="6_사용자 지정 레이아웃">
    <p:bg>
      <p:bgPr>
        <a:solidFill>
          <a:srgbClr val="D8D8D8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5"/>
          <p:cNvSpPr txBox="1">
            <a:spLocks noGrp="1"/>
          </p:cNvSpPr>
          <p:nvPr>
            <p:ph type="title"/>
          </p:nvPr>
        </p:nvSpPr>
        <p:spPr>
          <a:xfrm>
            <a:off x="350030" y="979489"/>
            <a:ext cx="8229600" cy="91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Arial"/>
              <a:buNone/>
              <a:defRPr sz="270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513">
          <p15:clr>
            <a:srgbClr val="F26B43"/>
          </p15:clr>
        </p15:guide>
        <p15:guide id="4" pos="7167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사용자 지정 레이아웃">
  <p:cSld name="5_사용자 지정 레이아웃">
    <p:bg>
      <p:bgPr>
        <a:solidFill>
          <a:srgbClr val="92C8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6"/>
          <p:cNvSpPr/>
          <p:nvPr/>
        </p:nvSpPr>
        <p:spPr>
          <a:xfrm>
            <a:off x="610871" y="352425"/>
            <a:ext cx="7923450" cy="609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 dirty="0">
              <a:solidFill>
                <a:schemeClr val="lt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</p:txBody>
      </p:sp>
      <p:sp>
        <p:nvSpPr>
          <p:cNvPr id="94" name="Google Shape;94;p46"/>
          <p:cNvSpPr txBox="1">
            <a:spLocks noGrp="1"/>
          </p:cNvSpPr>
          <p:nvPr>
            <p:ph type="title"/>
          </p:nvPr>
        </p:nvSpPr>
        <p:spPr>
          <a:xfrm>
            <a:off x="2179395" y="436564"/>
            <a:ext cx="4786400" cy="477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84B63"/>
              </a:buClr>
              <a:buSzPts val="2400"/>
              <a:buFont typeface="Arial"/>
              <a:buNone/>
              <a:defRPr sz="2400">
                <a:solidFill>
                  <a:srgbClr val="284B63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95" name="Google Shape;95;p46" descr="Business, work, education, network, journalism, report concept Premium Vector"/>
          <p:cNvPicPr preferRelativeResize="0"/>
          <p:nvPr/>
        </p:nvPicPr>
        <p:blipFill rotWithShape="1">
          <a:blip r:embed="rId2">
            <a:alphaModFix/>
          </a:blip>
          <a:srcRect r="10515" b="11271"/>
          <a:stretch/>
        </p:blipFill>
        <p:spPr>
          <a:xfrm>
            <a:off x="5847922" y="3955554"/>
            <a:ext cx="3296078" cy="2902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513">
          <p15:clr>
            <a:srgbClr val="F26B43"/>
          </p15:clr>
        </p15:guide>
        <p15:guide id="4" pos="7167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8_사용자 지정 레이아웃">
  <p:cSld name="8_사용자 지정 레이아웃">
    <p:bg>
      <p:bgPr>
        <a:solidFill>
          <a:srgbClr val="284B6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7"/>
          <p:cNvSpPr/>
          <p:nvPr/>
        </p:nvSpPr>
        <p:spPr>
          <a:xfrm>
            <a:off x="610871" y="352425"/>
            <a:ext cx="7923450" cy="7048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 dirty="0">
              <a:solidFill>
                <a:schemeClr val="lt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</p:txBody>
      </p:sp>
      <p:pic>
        <p:nvPicPr>
          <p:cNvPr id="98" name="Google Shape;98;p47"/>
          <p:cNvPicPr preferRelativeResize="0"/>
          <p:nvPr/>
        </p:nvPicPr>
        <p:blipFill rotWithShape="1">
          <a:blip r:embed="rId2">
            <a:alphaModFix/>
          </a:blip>
          <a:srcRect r="9723" b="13590"/>
          <a:stretch/>
        </p:blipFill>
        <p:spPr>
          <a:xfrm>
            <a:off x="5628222" y="3594101"/>
            <a:ext cx="3515778" cy="29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7"/>
          <p:cNvSpPr txBox="1"/>
          <p:nvPr/>
        </p:nvSpPr>
        <p:spPr>
          <a:xfrm>
            <a:off x="1986221" y="428625"/>
            <a:ext cx="51727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ko-KR" sz="2100" b="1" i="0" u="none" strike="noStrike" cap="none" dirty="0">
                <a:solidFill>
                  <a:srgbClr val="284B63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rPr>
              <a:t>채팅창에 남겨주세요!</a:t>
            </a:r>
            <a:endParaRPr sz="2100" b="1" i="0" u="none" strike="noStrike" cap="none" dirty="0">
              <a:solidFill>
                <a:srgbClr val="284B63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</p:txBody>
      </p:sp>
      <p:sp>
        <p:nvSpPr>
          <p:cNvPr id="100" name="Google Shape;100;p47"/>
          <p:cNvSpPr txBox="1">
            <a:spLocks noGrp="1"/>
          </p:cNvSpPr>
          <p:nvPr>
            <p:ph type="title"/>
          </p:nvPr>
        </p:nvSpPr>
        <p:spPr>
          <a:xfrm>
            <a:off x="610871" y="2074864"/>
            <a:ext cx="7923450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74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4_사용자 지정 레이아웃">
  <p:cSld name="24_사용자 지정 레이아웃">
    <p:bg>
      <p:bgPr>
        <a:solidFill>
          <a:srgbClr val="25406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8"/>
          <p:cNvSpPr txBox="1">
            <a:spLocks noGrp="1"/>
          </p:cNvSpPr>
          <p:nvPr>
            <p:ph type="title"/>
          </p:nvPr>
        </p:nvSpPr>
        <p:spPr>
          <a:xfrm>
            <a:off x="455263" y="2976076"/>
            <a:ext cx="8190609" cy="1214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Arial"/>
              <a:buNone/>
              <a:defRPr sz="3150" b="1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103" name="Google Shape;103;p48"/>
          <p:cNvPicPr preferRelativeResize="0"/>
          <p:nvPr/>
        </p:nvPicPr>
        <p:blipFill rotWithShape="1">
          <a:blip r:embed="rId2">
            <a:alphaModFix/>
          </a:blip>
          <a:srcRect l="11630" t="4741" r="10295" b="21037"/>
          <a:stretch/>
        </p:blipFill>
        <p:spPr>
          <a:xfrm>
            <a:off x="3764102" y="901217"/>
            <a:ext cx="1572928" cy="149532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8"/>
          <p:cNvSpPr txBox="1"/>
          <p:nvPr/>
        </p:nvSpPr>
        <p:spPr>
          <a:xfrm>
            <a:off x="6550124" y="116632"/>
            <a:ext cx="2376264" cy="1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veat"/>
              <a:buNone/>
            </a:pPr>
            <a:r>
              <a:rPr lang="ko-KR" sz="825" b="0" i="0" u="none" strike="noStrike" cap="non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More chance to learn</a:t>
            </a:r>
            <a:endParaRPr sz="825" b="0" i="0" u="none" strike="noStrike" cap="none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105" name="Google Shape;105;p48"/>
          <p:cNvGrpSpPr/>
          <p:nvPr/>
        </p:nvGrpSpPr>
        <p:grpSpPr>
          <a:xfrm>
            <a:off x="110057" y="0"/>
            <a:ext cx="150782" cy="940260"/>
            <a:chOff x="1187625" y="3343380"/>
            <a:chExt cx="144016" cy="893174"/>
          </a:xfrm>
        </p:grpSpPr>
        <p:sp>
          <p:nvSpPr>
            <p:cNvPr id="106" name="Google Shape;106;p48"/>
            <p:cNvSpPr/>
            <p:nvPr/>
          </p:nvSpPr>
          <p:spPr>
            <a:xfrm>
              <a:off x="1187625" y="3343380"/>
              <a:ext cx="144016" cy="307510"/>
            </a:xfrm>
            <a:prstGeom prst="rect">
              <a:avLst/>
            </a:prstGeom>
            <a:solidFill>
              <a:srgbClr val="3C6E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107" name="Google Shape;107;p48"/>
            <p:cNvSpPr/>
            <p:nvPr/>
          </p:nvSpPr>
          <p:spPr>
            <a:xfrm>
              <a:off x="1187625" y="3636212"/>
              <a:ext cx="144016" cy="30751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108" name="Google Shape;108;p48"/>
            <p:cNvSpPr/>
            <p:nvPr/>
          </p:nvSpPr>
          <p:spPr>
            <a:xfrm>
              <a:off x="1187625" y="3929044"/>
              <a:ext cx="144016" cy="307510"/>
            </a:xfrm>
            <a:prstGeom prst="rect">
              <a:avLst/>
            </a:prstGeom>
            <a:solidFill>
              <a:srgbClr val="4F5D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2_사용자 지정 레이아웃">
  <p:cSld name="62_사용자 지정 레이아웃">
    <p:bg>
      <p:bgPr>
        <a:solidFill>
          <a:srgbClr val="25406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9"/>
          <p:cNvSpPr txBox="1">
            <a:spLocks noGrp="1"/>
          </p:cNvSpPr>
          <p:nvPr>
            <p:ph type="title"/>
          </p:nvPr>
        </p:nvSpPr>
        <p:spPr>
          <a:xfrm>
            <a:off x="455263" y="2947501"/>
            <a:ext cx="8190609" cy="1214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Arial"/>
              <a:buNone/>
              <a:defRPr sz="3150" b="1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1" name="Google Shape;111;p49"/>
          <p:cNvSpPr txBox="1"/>
          <p:nvPr/>
        </p:nvSpPr>
        <p:spPr>
          <a:xfrm>
            <a:off x="6550124" y="116632"/>
            <a:ext cx="2376264" cy="1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veat"/>
              <a:buNone/>
            </a:pPr>
            <a:r>
              <a:rPr lang="ko-KR" sz="825" b="0" i="0" u="none" strike="noStrike" cap="non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More chance to learn</a:t>
            </a:r>
            <a:endParaRPr sz="825" b="0" i="0" u="none" strike="noStrike" cap="none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112" name="Google Shape;112;p49"/>
          <p:cNvGrpSpPr/>
          <p:nvPr/>
        </p:nvGrpSpPr>
        <p:grpSpPr>
          <a:xfrm>
            <a:off x="110057" y="0"/>
            <a:ext cx="150782" cy="940260"/>
            <a:chOff x="1187625" y="3343380"/>
            <a:chExt cx="144016" cy="893174"/>
          </a:xfrm>
        </p:grpSpPr>
        <p:sp>
          <p:nvSpPr>
            <p:cNvPr id="113" name="Google Shape;113;p49"/>
            <p:cNvSpPr/>
            <p:nvPr/>
          </p:nvSpPr>
          <p:spPr>
            <a:xfrm>
              <a:off x="1187625" y="3343380"/>
              <a:ext cx="144016" cy="307510"/>
            </a:xfrm>
            <a:prstGeom prst="rect">
              <a:avLst/>
            </a:prstGeom>
            <a:solidFill>
              <a:srgbClr val="3C6E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114" name="Google Shape;114;p49"/>
            <p:cNvSpPr/>
            <p:nvPr/>
          </p:nvSpPr>
          <p:spPr>
            <a:xfrm>
              <a:off x="1187625" y="3636212"/>
              <a:ext cx="144016" cy="30751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115" name="Google Shape;115;p49"/>
            <p:cNvSpPr/>
            <p:nvPr/>
          </p:nvSpPr>
          <p:spPr>
            <a:xfrm>
              <a:off x="1187625" y="3929044"/>
              <a:ext cx="144016" cy="307510"/>
            </a:xfrm>
            <a:prstGeom prst="rect">
              <a:avLst/>
            </a:prstGeom>
            <a:solidFill>
              <a:srgbClr val="4F5D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</p:grpSp>
      <p:pic>
        <p:nvPicPr>
          <p:cNvPr id="116" name="Google Shape;116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07748" y="628955"/>
            <a:ext cx="1465026" cy="1953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6_사용자 지정 레이아웃">
  <p:cSld name="26_사용자 지정 레이아웃">
    <p:bg>
      <p:bgPr>
        <a:solidFill>
          <a:srgbClr val="284B63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0"/>
          <p:cNvPicPr preferRelativeResize="0"/>
          <p:nvPr/>
        </p:nvPicPr>
        <p:blipFill rotWithShape="1">
          <a:blip r:embed="rId2">
            <a:alphaModFix/>
          </a:blip>
          <a:srcRect l="7185" t="10518" r="7778" b="23555"/>
          <a:stretch/>
        </p:blipFill>
        <p:spPr>
          <a:xfrm>
            <a:off x="3534484" y="267160"/>
            <a:ext cx="1991360" cy="1543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0"/>
          <p:cNvSpPr txBox="1"/>
          <p:nvPr/>
        </p:nvSpPr>
        <p:spPr>
          <a:xfrm>
            <a:off x="3662767" y="1735401"/>
            <a:ext cx="17347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b="0" i="0" u="none" strike="noStrike" cap="none" dirty="0">
                <a:solidFill>
                  <a:srgbClr val="999A9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rPr>
              <a:t>형님-동생 대화</a:t>
            </a:r>
            <a:endParaRPr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0" name="Google Shape;120;p50"/>
          <p:cNvSpPr txBox="1">
            <a:spLocks noGrp="1"/>
          </p:cNvSpPr>
          <p:nvPr>
            <p:ph type="title"/>
          </p:nvPr>
        </p:nvSpPr>
        <p:spPr>
          <a:xfrm>
            <a:off x="476697" y="2738495"/>
            <a:ext cx="8190609" cy="540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0_사용자 지정 레이아웃">
  <p:cSld name="30_사용자 지정 레이아웃">
    <p:bg>
      <p:bgPr>
        <a:solidFill>
          <a:srgbClr val="284B63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1"/>
          <p:cNvSpPr txBox="1">
            <a:spLocks noGrp="1"/>
          </p:cNvSpPr>
          <p:nvPr>
            <p:ph type="title"/>
          </p:nvPr>
        </p:nvSpPr>
        <p:spPr>
          <a:xfrm>
            <a:off x="476695" y="2767694"/>
            <a:ext cx="8190609" cy="540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123" name="Google Shape;123;p51"/>
          <p:cNvPicPr preferRelativeResize="0"/>
          <p:nvPr/>
        </p:nvPicPr>
        <p:blipFill rotWithShape="1">
          <a:blip r:embed="rId2">
            <a:alphaModFix/>
          </a:blip>
          <a:srcRect l="8963" r="7777" b="13629"/>
          <a:stretch/>
        </p:blipFill>
        <p:spPr>
          <a:xfrm>
            <a:off x="3813863" y="460372"/>
            <a:ext cx="1516274" cy="1572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1_사용자 지정 레이아웃">
  <p:cSld name="61_사용자 지정 레이아웃">
    <p:bg>
      <p:bgPr>
        <a:solidFill>
          <a:srgbClr val="25406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2"/>
          <p:cNvSpPr txBox="1">
            <a:spLocks noGrp="1"/>
          </p:cNvSpPr>
          <p:nvPr>
            <p:ph type="title"/>
          </p:nvPr>
        </p:nvSpPr>
        <p:spPr>
          <a:xfrm>
            <a:off x="483841" y="1600201"/>
            <a:ext cx="8190609" cy="141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Arial"/>
              <a:buNone/>
              <a:defRPr sz="3150" b="1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grpSp>
        <p:nvGrpSpPr>
          <p:cNvPr id="126" name="Google Shape;126;p52"/>
          <p:cNvGrpSpPr/>
          <p:nvPr/>
        </p:nvGrpSpPr>
        <p:grpSpPr>
          <a:xfrm>
            <a:off x="132566" y="0"/>
            <a:ext cx="113101" cy="940260"/>
            <a:chOff x="1187625" y="3343380"/>
            <a:chExt cx="144016" cy="893174"/>
          </a:xfrm>
        </p:grpSpPr>
        <p:sp>
          <p:nvSpPr>
            <p:cNvPr id="127" name="Google Shape;127;p52"/>
            <p:cNvSpPr/>
            <p:nvPr/>
          </p:nvSpPr>
          <p:spPr>
            <a:xfrm>
              <a:off x="1187625" y="3343380"/>
              <a:ext cx="144016" cy="307510"/>
            </a:xfrm>
            <a:prstGeom prst="rect">
              <a:avLst/>
            </a:prstGeom>
            <a:solidFill>
              <a:srgbClr val="3C6E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128" name="Google Shape;128;p52"/>
            <p:cNvSpPr/>
            <p:nvPr/>
          </p:nvSpPr>
          <p:spPr>
            <a:xfrm>
              <a:off x="1187625" y="3636212"/>
              <a:ext cx="144016" cy="30751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129" name="Google Shape;129;p52"/>
            <p:cNvSpPr/>
            <p:nvPr/>
          </p:nvSpPr>
          <p:spPr>
            <a:xfrm>
              <a:off x="1187625" y="3929044"/>
              <a:ext cx="144016" cy="307510"/>
            </a:xfrm>
            <a:prstGeom prst="rect">
              <a:avLst/>
            </a:prstGeom>
            <a:solidFill>
              <a:srgbClr val="4F5D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</p:grpSp>
      <p:pic>
        <p:nvPicPr>
          <p:cNvPr id="130" name="Google Shape;130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25729" y="3752850"/>
            <a:ext cx="2261462" cy="3014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2"/>
          <p:cNvSpPr txBox="1"/>
          <p:nvPr/>
        </p:nvSpPr>
        <p:spPr>
          <a:xfrm>
            <a:off x="6550124" y="116632"/>
            <a:ext cx="2376264" cy="1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veat"/>
              <a:buNone/>
            </a:pPr>
            <a:r>
              <a:rPr lang="ko-KR" sz="825" b="0" i="0" u="none" strike="noStrike" cap="non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More chance to learn</a:t>
            </a:r>
            <a:endParaRPr sz="825" b="0" i="0" u="none" strike="noStrike" cap="none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1_사용자 지정 레이아웃">
  <p:cSld name="41_사용자 지정 레이아웃">
    <p:bg>
      <p:bgPr>
        <a:solidFill>
          <a:srgbClr val="46494C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3"/>
          <p:cNvSpPr txBox="1">
            <a:spLocks noGrp="1"/>
          </p:cNvSpPr>
          <p:nvPr>
            <p:ph type="title"/>
          </p:nvPr>
        </p:nvSpPr>
        <p:spPr>
          <a:xfrm>
            <a:off x="476697" y="2076450"/>
            <a:ext cx="8190609" cy="8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4" name="Google Shape;134;p53"/>
          <p:cNvSpPr txBox="1"/>
          <p:nvPr/>
        </p:nvSpPr>
        <p:spPr>
          <a:xfrm>
            <a:off x="6550124" y="116632"/>
            <a:ext cx="2376264" cy="1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veat"/>
              <a:buNone/>
            </a:pPr>
            <a:r>
              <a:rPr lang="ko-KR" sz="825" b="0" i="0" u="none" strike="noStrike" cap="non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More chance to learn</a:t>
            </a:r>
            <a:endParaRPr sz="825" b="0" i="0" u="none" strike="noStrike" cap="none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135" name="Google Shape;135;p53"/>
          <p:cNvGrpSpPr/>
          <p:nvPr/>
        </p:nvGrpSpPr>
        <p:grpSpPr>
          <a:xfrm>
            <a:off x="110057" y="0"/>
            <a:ext cx="150782" cy="940260"/>
            <a:chOff x="1187625" y="3343380"/>
            <a:chExt cx="144016" cy="893174"/>
          </a:xfrm>
        </p:grpSpPr>
        <p:sp>
          <p:nvSpPr>
            <p:cNvPr id="136" name="Google Shape;136;p53"/>
            <p:cNvSpPr/>
            <p:nvPr/>
          </p:nvSpPr>
          <p:spPr>
            <a:xfrm>
              <a:off x="1187625" y="3343380"/>
              <a:ext cx="144016" cy="307510"/>
            </a:xfrm>
            <a:prstGeom prst="rect">
              <a:avLst/>
            </a:prstGeom>
            <a:solidFill>
              <a:srgbClr val="3C6E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137" name="Google Shape;137;p53"/>
            <p:cNvSpPr/>
            <p:nvPr/>
          </p:nvSpPr>
          <p:spPr>
            <a:xfrm>
              <a:off x="1187625" y="3636212"/>
              <a:ext cx="144016" cy="30751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138" name="Google Shape;138;p53"/>
            <p:cNvSpPr/>
            <p:nvPr/>
          </p:nvSpPr>
          <p:spPr>
            <a:xfrm>
              <a:off x="1187625" y="3929044"/>
              <a:ext cx="144016" cy="307510"/>
            </a:xfrm>
            <a:prstGeom prst="rect">
              <a:avLst/>
            </a:prstGeom>
            <a:solidFill>
              <a:srgbClr val="4F5D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/>
          <p:nvPr/>
        </p:nvSpPr>
        <p:spPr>
          <a:xfrm>
            <a:off x="0" y="1"/>
            <a:ext cx="9144000" cy="3428999"/>
          </a:xfrm>
          <a:prstGeom prst="rect">
            <a:avLst/>
          </a:prstGeom>
          <a:solidFill>
            <a:srgbClr val="284B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</p:txBody>
      </p:sp>
      <p:sp>
        <p:nvSpPr>
          <p:cNvPr id="36" name="Google Shape;36;p15"/>
          <p:cNvSpPr txBox="1">
            <a:spLocks noGrp="1"/>
          </p:cNvSpPr>
          <p:nvPr>
            <p:ph type="ctrTitle"/>
          </p:nvPr>
        </p:nvSpPr>
        <p:spPr>
          <a:xfrm>
            <a:off x="685800" y="194945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p15"/>
          <p:cNvSpPr txBox="1">
            <a:spLocks noGrp="1"/>
          </p:cNvSpPr>
          <p:nvPr>
            <p:ph type="subTitle" idx="1"/>
          </p:nvPr>
        </p:nvSpPr>
        <p:spPr>
          <a:xfrm>
            <a:off x="1385890" y="35433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2_사용자 지정 레이아웃">
  <p:cSld name="42_사용자 지정 레이아웃">
    <p:bg>
      <p:bgPr>
        <a:solidFill>
          <a:srgbClr val="2D314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4"/>
          <p:cNvSpPr txBox="1">
            <a:spLocks noGrp="1"/>
          </p:cNvSpPr>
          <p:nvPr>
            <p:ph type="title"/>
          </p:nvPr>
        </p:nvSpPr>
        <p:spPr>
          <a:xfrm>
            <a:off x="476697" y="2047878"/>
            <a:ext cx="8190609" cy="90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1" name="Google Shape;141;p54"/>
          <p:cNvSpPr txBox="1"/>
          <p:nvPr/>
        </p:nvSpPr>
        <p:spPr>
          <a:xfrm>
            <a:off x="6550124" y="116632"/>
            <a:ext cx="2376264" cy="1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veat"/>
              <a:buNone/>
            </a:pPr>
            <a:r>
              <a:rPr lang="ko-KR" sz="825" b="0" i="0" u="none" strike="noStrike" cap="non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More chance to learn</a:t>
            </a:r>
            <a:endParaRPr sz="825" b="0" i="0" u="none" strike="noStrike" cap="none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142" name="Google Shape;142;p54"/>
          <p:cNvGrpSpPr/>
          <p:nvPr/>
        </p:nvGrpSpPr>
        <p:grpSpPr>
          <a:xfrm>
            <a:off x="110057" y="0"/>
            <a:ext cx="150782" cy="940260"/>
            <a:chOff x="1187625" y="3343380"/>
            <a:chExt cx="144016" cy="893174"/>
          </a:xfrm>
        </p:grpSpPr>
        <p:sp>
          <p:nvSpPr>
            <p:cNvPr id="143" name="Google Shape;143;p54"/>
            <p:cNvSpPr/>
            <p:nvPr/>
          </p:nvSpPr>
          <p:spPr>
            <a:xfrm>
              <a:off x="1187625" y="3343380"/>
              <a:ext cx="144016" cy="307510"/>
            </a:xfrm>
            <a:prstGeom prst="rect">
              <a:avLst/>
            </a:prstGeom>
            <a:solidFill>
              <a:srgbClr val="3C6E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144" name="Google Shape;144;p54"/>
            <p:cNvSpPr/>
            <p:nvPr/>
          </p:nvSpPr>
          <p:spPr>
            <a:xfrm>
              <a:off x="1187625" y="3636212"/>
              <a:ext cx="144016" cy="30751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145" name="Google Shape;145;p54"/>
            <p:cNvSpPr/>
            <p:nvPr/>
          </p:nvSpPr>
          <p:spPr>
            <a:xfrm>
              <a:off x="1187625" y="3929044"/>
              <a:ext cx="144016" cy="307510"/>
            </a:xfrm>
            <a:prstGeom prst="rect">
              <a:avLst/>
            </a:prstGeom>
            <a:solidFill>
              <a:srgbClr val="4F5D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빈 화면">
  <p:cSld name="3_빈 화면">
    <p:bg>
      <p:bgPr>
        <a:solidFill>
          <a:srgbClr val="284B63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148" name="Google Shape;148;p55"/>
          <p:cNvSpPr txBox="1"/>
          <p:nvPr/>
        </p:nvSpPr>
        <p:spPr>
          <a:xfrm>
            <a:off x="6550124" y="116632"/>
            <a:ext cx="2376264" cy="1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veat"/>
              <a:buNone/>
            </a:pPr>
            <a:r>
              <a:rPr lang="ko-KR" sz="825" b="0" i="0" u="none" strike="noStrike" cap="non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More chance to learn</a:t>
            </a:r>
            <a:endParaRPr sz="825" b="0" i="0" u="none" strike="noStrike" cap="none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149" name="Google Shape;149;p55"/>
          <p:cNvGrpSpPr/>
          <p:nvPr/>
        </p:nvGrpSpPr>
        <p:grpSpPr>
          <a:xfrm>
            <a:off x="110057" y="0"/>
            <a:ext cx="150782" cy="940260"/>
            <a:chOff x="1187625" y="3343380"/>
            <a:chExt cx="144016" cy="893174"/>
          </a:xfrm>
        </p:grpSpPr>
        <p:sp>
          <p:nvSpPr>
            <p:cNvPr id="150" name="Google Shape;150;p55"/>
            <p:cNvSpPr/>
            <p:nvPr/>
          </p:nvSpPr>
          <p:spPr>
            <a:xfrm>
              <a:off x="1187625" y="3343380"/>
              <a:ext cx="144016" cy="307510"/>
            </a:xfrm>
            <a:prstGeom prst="rect">
              <a:avLst/>
            </a:prstGeom>
            <a:solidFill>
              <a:srgbClr val="3C6E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151" name="Google Shape;151;p55"/>
            <p:cNvSpPr/>
            <p:nvPr/>
          </p:nvSpPr>
          <p:spPr>
            <a:xfrm>
              <a:off x="1187625" y="3636212"/>
              <a:ext cx="144016" cy="30751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152" name="Google Shape;152;p55"/>
            <p:cNvSpPr/>
            <p:nvPr/>
          </p:nvSpPr>
          <p:spPr>
            <a:xfrm>
              <a:off x="1187625" y="3929044"/>
              <a:ext cx="144016" cy="307510"/>
            </a:xfrm>
            <a:prstGeom prst="rect">
              <a:avLst/>
            </a:prstGeom>
            <a:solidFill>
              <a:srgbClr val="4F5D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>
  <p:cSld name="빈 화면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155" name="Google Shape;155;p56"/>
          <p:cNvSpPr txBox="1">
            <a:spLocks noGrp="1"/>
          </p:cNvSpPr>
          <p:nvPr>
            <p:ph type="title"/>
          </p:nvPr>
        </p:nvSpPr>
        <p:spPr>
          <a:xfrm>
            <a:off x="465993" y="138458"/>
            <a:ext cx="7886700" cy="763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Arial"/>
              <a:buNone/>
              <a:defRPr sz="195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사용자 지정 레이아웃">
  <p:cSld name="1_사용자 지정 레이아웃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sldNum" idx="12"/>
          </p:nvPr>
        </p:nvSpPr>
        <p:spPr>
          <a:xfrm>
            <a:off x="8242479" y="6525296"/>
            <a:ext cx="818076" cy="25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sp>
        <p:nvSpPr>
          <p:cNvPr id="36" name="Google Shape;36;p26"/>
          <p:cNvSpPr/>
          <p:nvPr/>
        </p:nvSpPr>
        <p:spPr>
          <a:xfrm>
            <a:off x="0" y="2690446"/>
            <a:ext cx="9144000" cy="4167554"/>
          </a:xfrm>
          <a:prstGeom prst="rect">
            <a:avLst/>
          </a:prstGeom>
          <a:solidFill>
            <a:srgbClr val="284B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6"/>
          <p:cNvSpPr txBox="1"/>
          <p:nvPr/>
        </p:nvSpPr>
        <p:spPr>
          <a:xfrm>
            <a:off x="1925320" y="6055787"/>
            <a:ext cx="52933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ko-KR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Deeptact Learning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8533" y="5311508"/>
            <a:ext cx="626934" cy="73855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6"/>
          <p:cNvSpPr txBox="1"/>
          <p:nvPr/>
        </p:nvSpPr>
        <p:spPr>
          <a:xfrm>
            <a:off x="1925320" y="6386303"/>
            <a:ext cx="529336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100"/>
              <a:buFont typeface="Caveat"/>
              <a:buNone/>
            </a:pPr>
            <a:r>
              <a:rPr lang="ko-KR" sz="1100" b="0" i="0" u="none" strike="noStrike" cap="none">
                <a:solidFill>
                  <a:srgbClr val="D9D9D9"/>
                </a:solidFill>
                <a:latin typeface="Caveat"/>
                <a:ea typeface="Caveat"/>
                <a:cs typeface="Caveat"/>
                <a:sym typeface="Caveat"/>
              </a:rPr>
              <a:t>More chance to learn</a:t>
            </a:r>
            <a:endParaRPr sz="1100" b="0" i="0" u="none" strike="noStrike" cap="none">
              <a:solidFill>
                <a:srgbClr val="D9D9D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" name="Google Shape;40;p26"/>
          <p:cNvSpPr txBox="1">
            <a:spLocks noGrp="1"/>
          </p:cNvSpPr>
          <p:nvPr>
            <p:ph type="title"/>
          </p:nvPr>
        </p:nvSpPr>
        <p:spPr>
          <a:xfrm>
            <a:off x="628650" y="1929993"/>
            <a:ext cx="7886700" cy="75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94C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4649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9451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사용자 지정 레이아웃">
  <p:cSld name="7_사용자 지정 레이아웃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>
            <a:spLocks noGrp="1"/>
          </p:cNvSpPr>
          <p:nvPr>
            <p:ph type="title"/>
          </p:nvPr>
        </p:nvSpPr>
        <p:spPr>
          <a:xfrm>
            <a:off x="350030" y="979489"/>
            <a:ext cx="8229600" cy="91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Arial"/>
              <a:buNone/>
              <a:defRPr sz="270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grpSp>
        <p:nvGrpSpPr>
          <p:cNvPr id="20" name="Google Shape;20;p12"/>
          <p:cNvGrpSpPr/>
          <p:nvPr/>
        </p:nvGrpSpPr>
        <p:grpSpPr>
          <a:xfrm>
            <a:off x="111132" y="-30256"/>
            <a:ext cx="113101" cy="940260"/>
            <a:chOff x="1187625" y="3343380"/>
            <a:chExt cx="144016" cy="893174"/>
          </a:xfrm>
        </p:grpSpPr>
        <p:sp>
          <p:nvSpPr>
            <p:cNvPr id="21" name="Google Shape;21;p12"/>
            <p:cNvSpPr/>
            <p:nvPr/>
          </p:nvSpPr>
          <p:spPr>
            <a:xfrm>
              <a:off x="1187625" y="3343380"/>
              <a:ext cx="144016" cy="307510"/>
            </a:xfrm>
            <a:prstGeom prst="rect">
              <a:avLst/>
            </a:prstGeom>
            <a:solidFill>
              <a:srgbClr val="3C6E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22" name="Google Shape;22;p12"/>
            <p:cNvSpPr/>
            <p:nvPr/>
          </p:nvSpPr>
          <p:spPr>
            <a:xfrm>
              <a:off x="1187625" y="3636212"/>
              <a:ext cx="144016" cy="30751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23" name="Google Shape;23;p12"/>
            <p:cNvSpPr/>
            <p:nvPr/>
          </p:nvSpPr>
          <p:spPr>
            <a:xfrm>
              <a:off x="1187625" y="3929044"/>
              <a:ext cx="144016" cy="307510"/>
            </a:xfrm>
            <a:prstGeom prst="rect">
              <a:avLst/>
            </a:prstGeom>
            <a:solidFill>
              <a:srgbClr val="4F5D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</p:grpSp>
      <p:sp>
        <p:nvSpPr>
          <p:cNvPr id="24" name="Google Shape;24;p12"/>
          <p:cNvSpPr txBox="1"/>
          <p:nvPr/>
        </p:nvSpPr>
        <p:spPr>
          <a:xfrm>
            <a:off x="7306700" y="88057"/>
            <a:ext cx="1782430" cy="1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veat"/>
              <a:buNone/>
            </a:pPr>
            <a:r>
              <a:rPr lang="ko-KR" sz="825" b="0" i="0" u="none" strike="noStrike" cap="non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More chance to learn</a:t>
            </a:r>
            <a:endParaRPr sz="825" b="0" i="0" u="none" strike="noStrike" cap="none">
              <a:solidFill>
                <a:srgbClr val="7F7F7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1821599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74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사용자 지정 레이아웃">
  <p:cSld name="사용자 지정 레이아웃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392898" y="103188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9499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>
  <p:cSld name="제목 슬라이드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/>
          <p:nvPr/>
        </p:nvSpPr>
        <p:spPr>
          <a:xfrm>
            <a:off x="0" y="1"/>
            <a:ext cx="9144000" cy="3428999"/>
          </a:xfrm>
          <a:prstGeom prst="rect">
            <a:avLst/>
          </a:prstGeom>
          <a:solidFill>
            <a:srgbClr val="284B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</p:txBody>
      </p:sp>
      <p:sp>
        <p:nvSpPr>
          <p:cNvPr id="36" name="Google Shape;36;p15"/>
          <p:cNvSpPr txBox="1">
            <a:spLocks noGrp="1"/>
          </p:cNvSpPr>
          <p:nvPr>
            <p:ph type="ctrTitle"/>
          </p:nvPr>
        </p:nvSpPr>
        <p:spPr>
          <a:xfrm>
            <a:off x="685800" y="194945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p15"/>
          <p:cNvSpPr txBox="1">
            <a:spLocks noGrp="1"/>
          </p:cNvSpPr>
          <p:nvPr>
            <p:ph type="subTitle" idx="1"/>
          </p:nvPr>
        </p:nvSpPr>
        <p:spPr>
          <a:xfrm>
            <a:off x="1385890" y="35433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5420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제목 슬라이드">
  <p:cSld name="1_제목 슬라이드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/>
          <p:nvPr/>
        </p:nvSpPr>
        <p:spPr>
          <a:xfrm>
            <a:off x="0" y="0"/>
            <a:ext cx="2305351" cy="6858000"/>
          </a:xfrm>
          <a:prstGeom prst="rect">
            <a:avLst/>
          </a:prstGeom>
          <a:solidFill>
            <a:srgbClr val="284B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</p:txBody>
      </p:sp>
      <p:sp>
        <p:nvSpPr>
          <p:cNvPr id="40" name="Google Shape;40;p16"/>
          <p:cNvSpPr txBox="1">
            <a:spLocks noGrp="1"/>
          </p:cNvSpPr>
          <p:nvPr>
            <p:ph type="ctrTitle"/>
          </p:nvPr>
        </p:nvSpPr>
        <p:spPr>
          <a:xfrm>
            <a:off x="685801" y="1949452"/>
            <a:ext cx="159097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1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16"/>
          <p:cNvSpPr txBox="1">
            <a:spLocks noGrp="1"/>
          </p:cNvSpPr>
          <p:nvPr>
            <p:ph type="subTitle" idx="1"/>
          </p:nvPr>
        </p:nvSpPr>
        <p:spPr>
          <a:xfrm>
            <a:off x="2328987" y="1943100"/>
            <a:ext cx="64008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660"/>
              </a:spcBef>
              <a:spcAft>
                <a:spcPts val="0"/>
              </a:spcAft>
              <a:buClr>
                <a:srgbClr val="284B63"/>
              </a:buClr>
              <a:buSzPts val="3300"/>
              <a:buNone/>
              <a:defRPr sz="3300">
                <a:solidFill>
                  <a:srgbClr val="284B63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grpSp>
        <p:nvGrpSpPr>
          <p:cNvPr id="42" name="Google Shape;42;p16"/>
          <p:cNvGrpSpPr/>
          <p:nvPr/>
        </p:nvGrpSpPr>
        <p:grpSpPr>
          <a:xfrm>
            <a:off x="111132" y="-4856"/>
            <a:ext cx="113101" cy="940260"/>
            <a:chOff x="1187625" y="3343380"/>
            <a:chExt cx="144016" cy="893174"/>
          </a:xfrm>
        </p:grpSpPr>
        <p:sp>
          <p:nvSpPr>
            <p:cNvPr id="43" name="Google Shape;43;p16"/>
            <p:cNvSpPr/>
            <p:nvPr/>
          </p:nvSpPr>
          <p:spPr>
            <a:xfrm>
              <a:off x="1187625" y="3343380"/>
              <a:ext cx="144016" cy="307510"/>
            </a:xfrm>
            <a:prstGeom prst="rect">
              <a:avLst/>
            </a:prstGeom>
            <a:solidFill>
              <a:srgbClr val="3C6E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44" name="Google Shape;44;p16"/>
            <p:cNvSpPr/>
            <p:nvPr/>
          </p:nvSpPr>
          <p:spPr>
            <a:xfrm>
              <a:off x="1187625" y="3636212"/>
              <a:ext cx="144016" cy="30751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45" name="Google Shape;45;p16"/>
            <p:cNvSpPr/>
            <p:nvPr/>
          </p:nvSpPr>
          <p:spPr>
            <a:xfrm>
              <a:off x="1187625" y="3929044"/>
              <a:ext cx="144016" cy="307510"/>
            </a:xfrm>
            <a:prstGeom prst="rect">
              <a:avLst/>
            </a:prstGeom>
            <a:solidFill>
              <a:srgbClr val="4F5D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</p:grpSp>
      <p:sp>
        <p:nvSpPr>
          <p:cNvPr id="46" name="Google Shape;46;p16"/>
          <p:cNvSpPr txBox="1"/>
          <p:nvPr/>
        </p:nvSpPr>
        <p:spPr>
          <a:xfrm>
            <a:off x="0" y="6298554"/>
            <a:ext cx="229582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ko-KR" sz="1500" b="0" i="0" u="none" strike="noStrike" cap="none" dirty="0" err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rPr>
              <a:t>Deeptact</a:t>
            </a:r>
            <a:r>
              <a:rPr lang="ko-KR" sz="1500" b="0" i="0" u="none" strike="noStrike" cap="none" dirty="0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rPr>
              <a:t> Learning</a:t>
            </a:r>
            <a:endParaRPr sz="1500" b="0" i="0" u="none" strike="noStrike" cap="none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</p:txBody>
      </p:sp>
      <p:pic>
        <p:nvPicPr>
          <p:cNvPr id="47" name="Google Shape;4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8766" y="5658594"/>
            <a:ext cx="399810" cy="62790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6"/>
          <p:cNvSpPr txBox="1"/>
          <p:nvPr/>
        </p:nvSpPr>
        <p:spPr>
          <a:xfrm>
            <a:off x="7249543" y="6488857"/>
            <a:ext cx="1782430" cy="1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veat"/>
              <a:buNone/>
            </a:pPr>
            <a:r>
              <a:rPr lang="ko-KR" sz="825" b="0" i="0" u="none" strike="noStrike" cap="non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More chance to learn</a:t>
            </a:r>
            <a:endParaRPr sz="825" b="0" i="0" u="none" strike="noStrike" cap="none">
              <a:solidFill>
                <a:srgbClr val="7F7F7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3642822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제목 슬라이드">
  <p:cSld name="2_제목 슬라이드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/>
          <p:nvPr/>
        </p:nvSpPr>
        <p:spPr>
          <a:xfrm>
            <a:off x="0" y="0"/>
            <a:ext cx="2305351" cy="6858000"/>
          </a:xfrm>
          <a:prstGeom prst="rect">
            <a:avLst/>
          </a:prstGeom>
          <a:solidFill>
            <a:srgbClr val="284B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</p:txBody>
      </p:sp>
      <p:sp>
        <p:nvSpPr>
          <p:cNvPr id="51" name="Google Shape;51;p17"/>
          <p:cNvSpPr txBox="1">
            <a:spLocks noGrp="1"/>
          </p:cNvSpPr>
          <p:nvPr>
            <p:ph type="ctrTitle"/>
          </p:nvPr>
        </p:nvSpPr>
        <p:spPr>
          <a:xfrm>
            <a:off x="685801" y="2635252"/>
            <a:ext cx="159097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7"/>
          <p:cNvSpPr txBox="1">
            <a:spLocks noGrp="1"/>
          </p:cNvSpPr>
          <p:nvPr>
            <p:ph type="subTitle" idx="1"/>
          </p:nvPr>
        </p:nvSpPr>
        <p:spPr>
          <a:xfrm>
            <a:off x="2328987" y="2628900"/>
            <a:ext cx="64008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20"/>
              </a:spcBef>
              <a:spcAft>
                <a:spcPts val="0"/>
              </a:spcAft>
              <a:buClr>
                <a:srgbClr val="284B63"/>
              </a:buClr>
              <a:buSzPts val="3600"/>
              <a:buNone/>
              <a:defRPr sz="3600" b="1">
                <a:solidFill>
                  <a:srgbClr val="284B63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grpSp>
        <p:nvGrpSpPr>
          <p:cNvPr id="53" name="Google Shape;53;p17"/>
          <p:cNvGrpSpPr/>
          <p:nvPr/>
        </p:nvGrpSpPr>
        <p:grpSpPr>
          <a:xfrm>
            <a:off x="111132" y="-4856"/>
            <a:ext cx="113101" cy="940260"/>
            <a:chOff x="1187625" y="3343380"/>
            <a:chExt cx="144016" cy="893174"/>
          </a:xfrm>
        </p:grpSpPr>
        <p:sp>
          <p:nvSpPr>
            <p:cNvPr id="54" name="Google Shape;54;p17"/>
            <p:cNvSpPr/>
            <p:nvPr/>
          </p:nvSpPr>
          <p:spPr>
            <a:xfrm>
              <a:off x="1187625" y="3343380"/>
              <a:ext cx="144016" cy="307510"/>
            </a:xfrm>
            <a:prstGeom prst="rect">
              <a:avLst/>
            </a:prstGeom>
            <a:solidFill>
              <a:srgbClr val="3C6E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55" name="Google Shape;55;p17"/>
            <p:cNvSpPr/>
            <p:nvPr/>
          </p:nvSpPr>
          <p:spPr>
            <a:xfrm>
              <a:off x="1187625" y="3636212"/>
              <a:ext cx="144016" cy="30751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56" name="Google Shape;56;p17"/>
            <p:cNvSpPr/>
            <p:nvPr/>
          </p:nvSpPr>
          <p:spPr>
            <a:xfrm>
              <a:off x="1187625" y="3929044"/>
              <a:ext cx="144016" cy="307510"/>
            </a:xfrm>
            <a:prstGeom prst="rect">
              <a:avLst/>
            </a:prstGeom>
            <a:solidFill>
              <a:srgbClr val="4F5D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</p:grpSp>
      <p:sp>
        <p:nvSpPr>
          <p:cNvPr id="57" name="Google Shape;57;p17"/>
          <p:cNvSpPr txBox="1"/>
          <p:nvPr/>
        </p:nvSpPr>
        <p:spPr>
          <a:xfrm>
            <a:off x="866888" y="177153"/>
            <a:ext cx="140988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ko-KR" sz="1500" b="0" i="0" u="none" strike="noStrike" cap="none" dirty="0" err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rPr>
              <a:t>Deeptact</a:t>
            </a:r>
            <a:r>
              <a:rPr lang="ko-KR" sz="1500" b="0" i="0" u="none" strike="noStrike" cap="none" dirty="0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rPr>
              <a:t> </a:t>
            </a:r>
            <a:endParaRPr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ko-KR" sz="1500" b="0" i="0" u="none" strike="noStrike" cap="none" dirty="0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rPr>
              <a:t>Learning</a:t>
            </a:r>
            <a:endParaRPr sz="1500" b="0" i="0" u="none" strike="noStrike" cap="none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</p:txBody>
      </p:sp>
      <p:pic>
        <p:nvPicPr>
          <p:cNvPr id="58" name="Google Shape;5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3875" y="146794"/>
            <a:ext cx="461592" cy="72493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7"/>
          <p:cNvSpPr txBox="1"/>
          <p:nvPr/>
        </p:nvSpPr>
        <p:spPr>
          <a:xfrm>
            <a:off x="7249543" y="6488857"/>
            <a:ext cx="1782430" cy="1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veat"/>
              <a:buNone/>
            </a:pPr>
            <a:r>
              <a:rPr lang="ko-KR" sz="825" b="0" i="0" u="none" strike="noStrike" cap="non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More chance to learn</a:t>
            </a:r>
            <a:endParaRPr sz="825" b="0" i="0" u="none" strike="noStrike" cap="none">
              <a:solidFill>
                <a:srgbClr val="7F7F7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60" name="Google Shape;6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0252" y="117263"/>
            <a:ext cx="1000150" cy="1402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0717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제목 슬라이드">
  <p:cSld name="5_제목 슬라이드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/>
          <p:nvPr/>
        </p:nvSpPr>
        <p:spPr>
          <a:xfrm rot="-5400000">
            <a:off x="6005382" y="411747"/>
            <a:ext cx="1707022" cy="4572595"/>
          </a:xfrm>
          <a:prstGeom prst="trapezoid">
            <a:avLst>
              <a:gd name="adj" fmla="val 25000"/>
            </a:avLst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</p:txBody>
      </p:sp>
      <p:sp>
        <p:nvSpPr>
          <p:cNvPr id="63" name="Google Shape;63;p18"/>
          <p:cNvSpPr/>
          <p:nvPr/>
        </p:nvSpPr>
        <p:spPr>
          <a:xfrm rot="5400000">
            <a:off x="1436359" y="408174"/>
            <a:ext cx="1707022" cy="4579740"/>
          </a:xfrm>
          <a:prstGeom prst="trapezoid">
            <a:avLst>
              <a:gd name="adj" fmla="val 25000"/>
            </a:avLst>
          </a:prstGeom>
          <a:solidFill>
            <a:srgbClr val="4F5D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</p:txBody>
      </p:sp>
      <p:sp>
        <p:nvSpPr>
          <p:cNvPr id="64" name="Google Shape;64;p18"/>
          <p:cNvSpPr/>
          <p:nvPr/>
        </p:nvSpPr>
        <p:spPr>
          <a:xfrm>
            <a:off x="0" y="1"/>
            <a:ext cx="9144000" cy="2924175"/>
          </a:xfrm>
          <a:prstGeom prst="rect">
            <a:avLst/>
          </a:prstGeom>
          <a:solidFill>
            <a:srgbClr val="284B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</p:txBody>
      </p:sp>
      <p:sp>
        <p:nvSpPr>
          <p:cNvPr id="65" name="Google Shape;65;p18"/>
          <p:cNvSpPr txBox="1">
            <a:spLocks noGrp="1"/>
          </p:cNvSpPr>
          <p:nvPr>
            <p:ph type="ctrTitle"/>
          </p:nvPr>
        </p:nvSpPr>
        <p:spPr>
          <a:xfrm>
            <a:off x="671511" y="16732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8"/>
          <p:cNvSpPr txBox="1">
            <a:spLocks noGrp="1"/>
          </p:cNvSpPr>
          <p:nvPr>
            <p:ph type="subTitle" idx="1"/>
          </p:nvPr>
        </p:nvSpPr>
        <p:spPr>
          <a:xfrm>
            <a:off x="1385890" y="35433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209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제목 슬라이드">
  <p:cSld name="1_제목 슬라이드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/>
          <p:nvPr/>
        </p:nvSpPr>
        <p:spPr>
          <a:xfrm>
            <a:off x="0" y="0"/>
            <a:ext cx="2305351" cy="6858000"/>
          </a:xfrm>
          <a:prstGeom prst="rect">
            <a:avLst/>
          </a:prstGeom>
          <a:solidFill>
            <a:srgbClr val="284B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</p:txBody>
      </p:sp>
      <p:sp>
        <p:nvSpPr>
          <p:cNvPr id="40" name="Google Shape;40;p16"/>
          <p:cNvSpPr txBox="1">
            <a:spLocks noGrp="1"/>
          </p:cNvSpPr>
          <p:nvPr>
            <p:ph type="ctrTitle"/>
          </p:nvPr>
        </p:nvSpPr>
        <p:spPr>
          <a:xfrm>
            <a:off x="685801" y="1949452"/>
            <a:ext cx="159097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1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16"/>
          <p:cNvSpPr txBox="1">
            <a:spLocks noGrp="1"/>
          </p:cNvSpPr>
          <p:nvPr>
            <p:ph type="subTitle" idx="1"/>
          </p:nvPr>
        </p:nvSpPr>
        <p:spPr>
          <a:xfrm>
            <a:off x="2328987" y="1943100"/>
            <a:ext cx="64008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660"/>
              </a:spcBef>
              <a:spcAft>
                <a:spcPts val="0"/>
              </a:spcAft>
              <a:buClr>
                <a:srgbClr val="284B63"/>
              </a:buClr>
              <a:buSzPts val="3300"/>
              <a:buNone/>
              <a:defRPr sz="3300">
                <a:solidFill>
                  <a:srgbClr val="284B63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grpSp>
        <p:nvGrpSpPr>
          <p:cNvPr id="42" name="Google Shape;42;p16"/>
          <p:cNvGrpSpPr/>
          <p:nvPr/>
        </p:nvGrpSpPr>
        <p:grpSpPr>
          <a:xfrm>
            <a:off x="111132" y="-4856"/>
            <a:ext cx="113101" cy="940260"/>
            <a:chOff x="1187625" y="3343380"/>
            <a:chExt cx="144016" cy="893174"/>
          </a:xfrm>
        </p:grpSpPr>
        <p:sp>
          <p:nvSpPr>
            <p:cNvPr id="43" name="Google Shape;43;p16"/>
            <p:cNvSpPr/>
            <p:nvPr/>
          </p:nvSpPr>
          <p:spPr>
            <a:xfrm>
              <a:off x="1187625" y="3343380"/>
              <a:ext cx="144016" cy="307510"/>
            </a:xfrm>
            <a:prstGeom prst="rect">
              <a:avLst/>
            </a:prstGeom>
            <a:solidFill>
              <a:srgbClr val="3C6E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44" name="Google Shape;44;p16"/>
            <p:cNvSpPr/>
            <p:nvPr/>
          </p:nvSpPr>
          <p:spPr>
            <a:xfrm>
              <a:off x="1187625" y="3636212"/>
              <a:ext cx="144016" cy="30751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45" name="Google Shape;45;p16"/>
            <p:cNvSpPr/>
            <p:nvPr/>
          </p:nvSpPr>
          <p:spPr>
            <a:xfrm>
              <a:off x="1187625" y="3929044"/>
              <a:ext cx="144016" cy="307510"/>
            </a:xfrm>
            <a:prstGeom prst="rect">
              <a:avLst/>
            </a:prstGeom>
            <a:solidFill>
              <a:srgbClr val="4F5D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</p:grpSp>
      <p:sp>
        <p:nvSpPr>
          <p:cNvPr id="46" name="Google Shape;46;p16"/>
          <p:cNvSpPr txBox="1"/>
          <p:nvPr/>
        </p:nvSpPr>
        <p:spPr>
          <a:xfrm>
            <a:off x="0" y="6298554"/>
            <a:ext cx="229582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ko-KR" sz="1500" b="0" i="0" u="none" strike="noStrike" cap="none" dirty="0" err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rPr>
              <a:t>Deeptact</a:t>
            </a:r>
            <a:r>
              <a:rPr lang="ko-KR" sz="1500" b="0" i="0" u="none" strike="noStrike" cap="none" dirty="0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rPr>
              <a:t> Learning</a:t>
            </a:r>
            <a:endParaRPr sz="1500" b="0" i="0" u="none" strike="noStrike" cap="none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</p:txBody>
      </p:sp>
      <p:pic>
        <p:nvPicPr>
          <p:cNvPr id="47" name="Google Shape;4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8766" y="5658594"/>
            <a:ext cx="399810" cy="62790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6"/>
          <p:cNvSpPr txBox="1"/>
          <p:nvPr/>
        </p:nvSpPr>
        <p:spPr>
          <a:xfrm>
            <a:off x="7249543" y="6488857"/>
            <a:ext cx="1782430" cy="1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veat"/>
              <a:buNone/>
            </a:pPr>
            <a:r>
              <a:rPr lang="ko-KR" sz="825" b="0" i="0" u="none" strike="noStrike" cap="non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More chance to learn</a:t>
            </a:r>
            <a:endParaRPr sz="825" b="0" i="0" u="none" strike="noStrike" cap="none">
              <a:solidFill>
                <a:srgbClr val="7F7F7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제목 및 내용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/>
          <p:nvPr/>
        </p:nvSpPr>
        <p:spPr>
          <a:xfrm>
            <a:off x="0" y="-30440"/>
            <a:ext cx="9144000" cy="939160"/>
          </a:xfrm>
          <a:prstGeom prst="rect">
            <a:avLst/>
          </a:prstGeom>
          <a:solidFill>
            <a:srgbClr val="284B6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</p:txBody>
      </p:sp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200" y="178981"/>
            <a:ext cx="7326846" cy="71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1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>
            <a:off x="457200" y="131312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850" algn="l">
              <a:spcBef>
                <a:spcPts val="300"/>
              </a:spcBef>
              <a:spcAft>
                <a:spcPts val="0"/>
              </a:spcAft>
              <a:buClr>
                <a:srgbClr val="1D69B4"/>
              </a:buClr>
              <a:buSzPts val="1500"/>
              <a:buFont typeface="Arial"/>
              <a:buChar char="•"/>
              <a:defRPr sz="15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914400" lvl="1" indent="-314325" algn="l">
              <a:spcBef>
                <a:spcPts val="270"/>
              </a:spcBef>
              <a:spcAft>
                <a:spcPts val="0"/>
              </a:spcAft>
              <a:buClr>
                <a:srgbClr val="1D69B4"/>
              </a:buClr>
              <a:buSzPts val="1350"/>
              <a:buFont typeface="Arial"/>
              <a:buChar char="•"/>
              <a:defRPr sz="135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rgbClr val="1D69B4"/>
              </a:buClr>
              <a:buSzPts val="1200"/>
              <a:buFont typeface="Arial"/>
              <a:buChar char="•"/>
              <a:defRPr sz="1200"/>
            </a:lvl3pPr>
            <a:lvl4pPr marL="1828800" lvl="3" indent="-295275" algn="l">
              <a:spcBef>
                <a:spcPts val="210"/>
              </a:spcBef>
              <a:spcAft>
                <a:spcPts val="0"/>
              </a:spcAft>
              <a:buClr>
                <a:srgbClr val="1D69B4"/>
              </a:buClr>
              <a:buSzPts val="1050"/>
              <a:buFont typeface="Arial"/>
              <a:buChar char="•"/>
              <a:defRPr sz="1050"/>
            </a:lvl4pPr>
            <a:lvl5pPr marL="2286000" lvl="4" indent="-295275" algn="l">
              <a:spcBef>
                <a:spcPts val="210"/>
              </a:spcBef>
              <a:spcAft>
                <a:spcPts val="0"/>
              </a:spcAft>
              <a:buClr>
                <a:srgbClr val="1D69B4"/>
              </a:buClr>
              <a:buSzPts val="1050"/>
              <a:buFont typeface="Arial"/>
              <a:buChar char="•"/>
              <a:defRPr sz="105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ko-KR" altLang="en-US" dirty="0"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ko-KR" altLang="en-US" dirty="0"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74" name="Google Shape;74;p19"/>
          <p:cNvSpPr txBox="1"/>
          <p:nvPr/>
        </p:nvSpPr>
        <p:spPr>
          <a:xfrm>
            <a:off x="7306700" y="88057"/>
            <a:ext cx="1782430" cy="1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veat"/>
              <a:buNone/>
            </a:pPr>
            <a:r>
              <a:rPr lang="ko-KR" sz="825" b="0" i="0" u="none" strike="noStrike" cap="non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More chance to learn</a:t>
            </a:r>
            <a:endParaRPr sz="825" b="0" i="0" u="none" strike="noStrike" cap="none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75" name="Google Shape;75;p19"/>
          <p:cNvGrpSpPr/>
          <p:nvPr/>
        </p:nvGrpSpPr>
        <p:grpSpPr>
          <a:xfrm>
            <a:off x="111132" y="-30256"/>
            <a:ext cx="113101" cy="940260"/>
            <a:chOff x="1187625" y="3343380"/>
            <a:chExt cx="144016" cy="893174"/>
          </a:xfrm>
        </p:grpSpPr>
        <p:sp>
          <p:nvSpPr>
            <p:cNvPr id="76" name="Google Shape;76;p19"/>
            <p:cNvSpPr/>
            <p:nvPr/>
          </p:nvSpPr>
          <p:spPr>
            <a:xfrm>
              <a:off x="1187625" y="3343380"/>
              <a:ext cx="144016" cy="307510"/>
            </a:xfrm>
            <a:prstGeom prst="rect">
              <a:avLst/>
            </a:prstGeom>
            <a:solidFill>
              <a:srgbClr val="3C6E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77" name="Google Shape;77;p19"/>
            <p:cNvSpPr/>
            <p:nvPr/>
          </p:nvSpPr>
          <p:spPr>
            <a:xfrm>
              <a:off x="1187625" y="3636212"/>
              <a:ext cx="144016" cy="30751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78" name="Google Shape;78;p19"/>
            <p:cNvSpPr/>
            <p:nvPr/>
          </p:nvSpPr>
          <p:spPr>
            <a:xfrm>
              <a:off x="1187625" y="3929044"/>
              <a:ext cx="144016" cy="307510"/>
            </a:xfrm>
            <a:prstGeom prst="rect">
              <a:avLst/>
            </a:prstGeom>
            <a:solidFill>
              <a:srgbClr val="4F5D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342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및 내용">
  <p:cSld name="1_제목 및 내용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421477" y="188506"/>
            <a:ext cx="7326846" cy="71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1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6712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사용자 지정 레이아웃">
  <p:cSld name="4_사용자 지정 레이아웃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2"/>
          <p:cNvSpPr txBox="1">
            <a:spLocks noGrp="1"/>
          </p:cNvSpPr>
          <p:nvPr>
            <p:ph type="title"/>
          </p:nvPr>
        </p:nvSpPr>
        <p:spPr>
          <a:xfrm>
            <a:off x="457795" y="912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Arial"/>
              <a:buNone/>
              <a:defRPr sz="270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6727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513">
          <p15:clr>
            <a:srgbClr val="F26B43"/>
          </p15:clr>
        </p15:guide>
        <p15:guide id="4" pos="7167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사용자 지정 레이아웃">
  <p:cSld name="2_사용자 지정 레이아웃">
    <p:bg>
      <p:bgPr>
        <a:solidFill>
          <a:srgbClr val="D8D8D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401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513">
          <p15:clr>
            <a:srgbClr val="F26B43"/>
          </p15:clr>
        </p15:guide>
        <p15:guide id="4" pos="7167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0_사용자 지정 레이아웃">
  <p:cSld name="60_사용자 지정 레이아웃">
    <p:bg>
      <p:bgPr>
        <a:solidFill>
          <a:srgbClr val="D8D8D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4"/>
          <p:cNvGrpSpPr/>
          <p:nvPr/>
        </p:nvGrpSpPr>
        <p:grpSpPr>
          <a:xfrm>
            <a:off x="111132" y="-30256"/>
            <a:ext cx="113101" cy="940260"/>
            <a:chOff x="1187625" y="3343380"/>
            <a:chExt cx="144016" cy="893174"/>
          </a:xfrm>
        </p:grpSpPr>
        <p:sp>
          <p:nvSpPr>
            <p:cNvPr id="86" name="Google Shape;86;p44"/>
            <p:cNvSpPr/>
            <p:nvPr/>
          </p:nvSpPr>
          <p:spPr>
            <a:xfrm>
              <a:off x="1187625" y="3343380"/>
              <a:ext cx="144016" cy="307510"/>
            </a:xfrm>
            <a:prstGeom prst="rect">
              <a:avLst/>
            </a:prstGeom>
            <a:solidFill>
              <a:srgbClr val="3C6E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87" name="Google Shape;87;p44"/>
            <p:cNvSpPr/>
            <p:nvPr/>
          </p:nvSpPr>
          <p:spPr>
            <a:xfrm>
              <a:off x="1187625" y="3636212"/>
              <a:ext cx="144016" cy="30751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88" name="Google Shape;88;p44"/>
            <p:cNvSpPr/>
            <p:nvPr/>
          </p:nvSpPr>
          <p:spPr>
            <a:xfrm>
              <a:off x="1187625" y="3929044"/>
              <a:ext cx="144016" cy="307510"/>
            </a:xfrm>
            <a:prstGeom prst="rect">
              <a:avLst/>
            </a:prstGeom>
            <a:solidFill>
              <a:srgbClr val="4F5D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</p:grpSp>
      <p:sp>
        <p:nvSpPr>
          <p:cNvPr id="89" name="Google Shape;89;p44"/>
          <p:cNvSpPr txBox="1"/>
          <p:nvPr/>
        </p:nvSpPr>
        <p:spPr>
          <a:xfrm>
            <a:off x="7306700" y="88057"/>
            <a:ext cx="1782430" cy="1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veat"/>
              <a:buNone/>
            </a:pPr>
            <a:r>
              <a:rPr lang="ko-KR" sz="825" b="0" i="0" u="none" strike="noStrike" cap="non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More chance to learn</a:t>
            </a:r>
            <a:endParaRPr sz="825" b="0" i="0" u="none" strike="noStrike" cap="none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1866382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513">
          <p15:clr>
            <a:srgbClr val="F26B43"/>
          </p15:clr>
        </p15:guide>
        <p15:guide id="4" pos="7167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사용자 지정 레이아웃">
  <p:cSld name="6_사용자 지정 레이아웃">
    <p:bg>
      <p:bgPr>
        <a:solidFill>
          <a:srgbClr val="D8D8D8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5"/>
          <p:cNvSpPr txBox="1">
            <a:spLocks noGrp="1"/>
          </p:cNvSpPr>
          <p:nvPr>
            <p:ph type="title"/>
          </p:nvPr>
        </p:nvSpPr>
        <p:spPr>
          <a:xfrm>
            <a:off x="350030" y="979489"/>
            <a:ext cx="8229600" cy="91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Arial"/>
              <a:buNone/>
              <a:defRPr sz="270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0976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513">
          <p15:clr>
            <a:srgbClr val="F26B43"/>
          </p15:clr>
        </p15:guide>
        <p15:guide id="4" pos="7167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사용자 지정 레이아웃">
  <p:cSld name="5_사용자 지정 레이아웃">
    <p:bg>
      <p:bgPr>
        <a:solidFill>
          <a:srgbClr val="92C8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6"/>
          <p:cNvSpPr/>
          <p:nvPr/>
        </p:nvSpPr>
        <p:spPr>
          <a:xfrm>
            <a:off x="610871" y="352425"/>
            <a:ext cx="7923450" cy="609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 dirty="0">
              <a:solidFill>
                <a:schemeClr val="lt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</p:txBody>
      </p:sp>
      <p:sp>
        <p:nvSpPr>
          <p:cNvPr id="94" name="Google Shape;94;p46"/>
          <p:cNvSpPr txBox="1">
            <a:spLocks noGrp="1"/>
          </p:cNvSpPr>
          <p:nvPr>
            <p:ph type="title"/>
          </p:nvPr>
        </p:nvSpPr>
        <p:spPr>
          <a:xfrm>
            <a:off x="2179395" y="436564"/>
            <a:ext cx="4786400" cy="477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84B63"/>
              </a:buClr>
              <a:buSzPts val="2400"/>
              <a:buFont typeface="Arial"/>
              <a:buNone/>
              <a:defRPr sz="2400">
                <a:solidFill>
                  <a:srgbClr val="284B63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95" name="Google Shape;95;p46" descr="Business, work, education, network, journalism, report concept Premium Vector"/>
          <p:cNvPicPr preferRelativeResize="0"/>
          <p:nvPr/>
        </p:nvPicPr>
        <p:blipFill rotWithShape="1">
          <a:blip r:embed="rId2">
            <a:alphaModFix/>
          </a:blip>
          <a:srcRect r="10515" b="11271"/>
          <a:stretch/>
        </p:blipFill>
        <p:spPr>
          <a:xfrm>
            <a:off x="5847922" y="3955554"/>
            <a:ext cx="3296078" cy="2902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359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513">
          <p15:clr>
            <a:srgbClr val="F26B43"/>
          </p15:clr>
        </p15:guide>
        <p15:guide id="4" pos="7167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8_사용자 지정 레이아웃">
  <p:cSld name="8_사용자 지정 레이아웃">
    <p:bg>
      <p:bgPr>
        <a:solidFill>
          <a:srgbClr val="284B6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7"/>
          <p:cNvSpPr/>
          <p:nvPr/>
        </p:nvSpPr>
        <p:spPr>
          <a:xfrm>
            <a:off x="610871" y="352425"/>
            <a:ext cx="7923450" cy="7048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 dirty="0">
              <a:solidFill>
                <a:schemeClr val="lt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</p:txBody>
      </p:sp>
      <p:pic>
        <p:nvPicPr>
          <p:cNvPr id="98" name="Google Shape;98;p47"/>
          <p:cNvPicPr preferRelativeResize="0"/>
          <p:nvPr/>
        </p:nvPicPr>
        <p:blipFill rotWithShape="1">
          <a:blip r:embed="rId2">
            <a:alphaModFix/>
          </a:blip>
          <a:srcRect r="9723" b="13590"/>
          <a:stretch/>
        </p:blipFill>
        <p:spPr>
          <a:xfrm>
            <a:off x="5628222" y="3594101"/>
            <a:ext cx="3515778" cy="29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7"/>
          <p:cNvSpPr txBox="1"/>
          <p:nvPr/>
        </p:nvSpPr>
        <p:spPr>
          <a:xfrm>
            <a:off x="1986221" y="428625"/>
            <a:ext cx="51727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ko-KR" sz="2100" b="1" i="0" u="none" strike="noStrike" cap="none" dirty="0">
                <a:solidFill>
                  <a:srgbClr val="284B63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rPr>
              <a:t>채팅창에 남겨주세요!</a:t>
            </a:r>
            <a:endParaRPr sz="2100" b="1" i="0" u="none" strike="noStrike" cap="none" dirty="0">
              <a:solidFill>
                <a:srgbClr val="284B63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</p:txBody>
      </p:sp>
      <p:sp>
        <p:nvSpPr>
          <p:cNvPr id="100" name="Google Shape;100;p47"/>
          <p:cNvSpPr txBox="1">
            <a:spLocks noGrp="1"/>
          </p:cNvSpPr>
          <p:nvPr>
            <p:ph type="title"/>
          </p:nvPr>
        </p:nvSpPr>
        <p:spPr>
          <a:xfrm>
            <a:off x="610871" y="2074864"/>
            <a:ext cx="7923450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3136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74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4_사용자 지정 레이아웃">
  <p:cSld name="24_사용자 지정 레이아웃">
    <p:bg>
      <p:bgPr>
        <a:solidFill>
          <a:srgbClr val="25406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8"/>
          <p:cNvSpPr txBox="1">
            <a:spLocks noGrp="1"/>
          </p:cNvSpPr>
          <p:nvPr>
            <p:ph type="title"/>
          </p:nvPr>
        </p:nvSpPr>
        <p:spPr>
          <a:xfrm>
            <a:off x="455263" y="2976076"/>
            <a:ext cx="8190609" cy="1214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Arial"/>
              <a:buNone/>
              <a:defRPr sz="3150" b="1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103" name="Google Shape;103;p48"/>
          <p:cNvPicPr preferRelativeResize="0"/>
          <p:nvPr/>
        </p:nvPicPr>
        <p:blipFill rotWithShape="1">
          <a:blip r:embed="rId2">
            <a:alphaModFix/>
          </a:blip>
          <a:srcRect l="11630" t="4741" r="10295" b="21037"/>
          <a:stretch/>
        </p:blipFill>
        <p:spPr>
          <a:xfrm>
            <a:off x="3764102" y="901217"/>
            <a:ext cx="1572928" cy="149532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8"/>
          <p:cNvSpPr txBox="1"/>
          <p:nvPr/>
        </p:nvSpPr>
        <p:spPr>
          <a:xfrm>
            <a:off x="6550124" y="116632"/>
            <a:ext cx="2376264" cy="1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veat"/>
              <a:buNone/>
            </a:pPr>
            <a:r>
              <a:rPr lang="ko-KR" sz="825" b="0" i="0" u="none" strike="noStrike" cap="non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More chance to learn</a:t>
            </a:r>
            <a:endParaRPr sz="825" b="0" i="0" u="none" strike="noStrike" cap="none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105" name="Google Shape;105;p48"/>
          <p:cNvGrpSpPr/>
          <p:nvPr/>
        </p:nvGrpSpPr>
        <p:grpSpPr>
          <a:xfrm>
            <a:off x="110057" y="0"/>
            <a:ext cx="150782" cy="940260"/>
            <a:chOff x="1187625" y="3343380"/>
            <a:chExt cx="144016" cy="893174"/>
          </a:xfrm>
        </p:grpSpPr>
        <p:sp>
          <p:nvSpPr>
            <p:cNvPr id="106" name="Google Shape;106;p48"/>
            <p:cNvSpPr/>
            <p:nvPr/>
          </p:nvSpPr>
          <p:spPr>
            <a:xfrm>
              <a:off x="1187625" y="3343380"/>
              <a:ext cx="144016" cy="307510"/>
            </a:xfrm>
            <a:prstGeom prst="rect">
              <a:avLst/>
            </a:prstGeom>
            <a:solidFill>
              <a:srgbClr val="3C6E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107" name="Google Shape;107;p48"/>
            <p:cNvSpPr/>
            <p:nvPr/>
          </p:nvSpPr>
          <p:spPr>
            <a:xfrm>
              <a:off x="1187625" y="3636212"/>
              <a:ext cx="144016" cy="30751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108" name="Google Shape;108;p48"/>
            <p:cNvSpPr/>
            <p:nvPr/>
          </p:nvSpPr>
          <p:spPr>
            <a:xfrm>
              <a:off x="1187625" y="3929044"/>
              <a:ext cx="144016" cy="307510"/>
            </a:xfrm>
            <a:prstGeom prst="rect">
              <a:avLst/>
            </a:prstGeom>
            <a:solidFill>
              <a:srgbClr val="4F5D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086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2_사용자 지정 레이아웃">
  <p:cSld name="62_사용자 지정 레이아웃">
    <p:bg>
      <p:bgPr>
        <a:solidFill>
          <a:srgbClr val="25406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9"/>
          <p:cNvSpPr txBox="1">
            <a:spLocks noGrp="1"/>
          </p:cNvSpPr>
          <p:nvPr>
            <p:ph type="title"/>
          </p:nvPr>
        </p:nvSpPr>
        <p:spPr>
          <a:xfrm>
            <a:off x="455263" y="2947501"/>
            <a:ext cx="8190609" cy="1214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Arial"/>
              <a:buNone/>
              <a:defRPr sz="3150" b="1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1" name="Google Shape;111;p49"/>
          <p:cNvSpPr txBox="1"/>
          <p:nvPr/>
        </p:nvSpPr>
        <p:spPr>
          <a:xfrm>
            <a:off x="6550124" y="116632"/>
            <a:ext cx="2376264" cy="1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veat"/>
              <a:buNone/>
            </a:pPr>
            <a:r>
              <a:rPr lang="ko-KR" sz="825" b="0" i="0" u="none" strike="noStrike" cap="non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More chance to learn</a:t>
            </a:r>
            <a:endParaRPr sz="825" b="0" i="0" u="none" strike="noStrike" cap="none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112" name="Google Shape;112;p49"/>
          <p:cNvGrpSpPr/>
          <p:nvPr/>
        </p:nvGrpSpPr>
        <p:grpSpPr>
          <a:xfrm>
            <a:off x="110057" y="0"/>
            <a:ext cx="150782" cy="940260"/>
            <a:chOff x="1187625" y="3343380"/>
            <a:chExt cx="144016" cy="893174"/>
          </a:xfrm>
        </p:grpSpPr>
        <p:sp>
          <p:nvSpPr>
            <p:cNvPr id="113" name="Google Shape;113;p49"/>
            <p:cNvSpPr/>
            <p:nvPr/>
          </p:nvSpPr>
          <p:spPr>
            <a:xfrm>
              <a:off x="1187625" y="3343380"/>
              <a:ext cx="144016" cy="307510"/>
            </a:xfrm>
            <a:prstGeom prst="rect">
              <a:avLst/>
            </a:prstGeom>
            <a:solidFill>
              <a:srgbClr val="3C6E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114" name="Google Shape;114;p49"/>
            <p:cNvSpPr/>
            <p:nvPr/>
          </p:nvSpPr>
          <p:spPr>
            <a:xfrm>
              <a:off x="1187625" y="3636212"/>
              <a:ext cx="144016" cy="30751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115" name="Google Shape;115;p49"/>
            <p:cNvSpPr/>
            <p:nvPr/>
          </p:nvSpPr>
          <p:spPr>
            <a:xfrm>
              <a:off x="1187625" y="3929044"/>
              <a:ext cx="144016" cy="307510"/>
            </a:xfrm>
            <a:prstGeom prst="rect">
              <a:avLst/>
            </a:prstGeom>
            <a:solidFill>
              <a:srgbClr val="4F5D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</p:grpSp>
      <p:pic>
        <p:nvPicPr>
          <p:cNvPr id="116" name="Google Shape;116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07748" y="628955"/>
            <a:ext cx="1465026" cy="1953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090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제목 슬라이드">
  <p:cSld name="2_제목 슬라이드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/>
          <p:nvPr/>
        </p:nvSpPr>
        <p:spPr>
          <a:xfrm>
            <a:off x="0" y="0"/>
            <a:ext cx="2305351" cy="6858000"/>
          </a:xfrm>
          <a:prstGeom prst="rect">
            <a:avLst/>
          </a:prstGeom>
          <a:solidFill>
            <a:srgbClr val="284B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</p:txBody>
      </p:sp>
      <p:sp>
        <p:nvSpPr>
          <p:cNvPr id="51" name="Google Shape;51;p17"/>
          <p:cNvSpPr txBox="1">
            <a:spLocks noGrp="1"/>
          </p:cNvSpPr>
          <p:nvPr>
            <p:ph type="ctrTitle"/>
          </p:nvPr>
        </p:nvSpPr>
        <p:spPr>
          <a:xfrm>
            <a:off x="685801" y="2635252"/>
            <a:ext cx="159097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7"/>
          <p:cNvSpPr txBox="1">
            <a:spLocks noGrp="1"/>
          </p:cNvSpPr>
          <p:nvPr>
            <p:ph type="subTitle" idx="1"/>
          </p:nvPr>
        </p:nvSpPr>
        <p:spPr>
          <a:xfrm>
            <a:off x="2328987" y="2628900"/>
            <a:ext cx="64008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20"/>
              </a:spcBef>
              <a:spcAft>
                <a:spcPts val="0"/>
              </a:spcAft>
              <a:buClr>
                <a:srgbClr val="284B63"/>
              </a:buClr>
              <a:buSzPts val="3600"/>
              <a:buNone/>
              <a:defRPr sz="3600" b="1">
                <a:solidFill>
                  <a:srgbClr val="284B63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grpSp>
        <p:nvGrpSpPr>
          <p:cNvPr id="53" name="Google Shape;53;p17"/>
          <p:cNvGrpSpPr/>
          <p:nvPr/>
        </p:nvGrpSpPr>
        <p:grpSpPr>
          <a:xfrm>
            <a:off x="111132" y="-4856"/>
            <a:ext cx="113101" cy="940260"/>
            <a:chOff x="1187625" y="3343380"/>
            <a:chExt cx="144016" cy="893174"/>
          </a:xfrm>
        </p:grpSpPr>
        <p:sp>
          <p:nvSpPr>
            <p:cNvPr id="54" name="Google Shape;54;p17"/>
            <p:cNvSpPr/>
            <p:nvPr/>
          </p:nvSpPr>
          <p:spPr>
            <a:xfrm>
              <a:off x="1187625" y="3343380"/>
              <a:ext cx="144016" cy="307510"/>
            </a:xfrm>
            <a:prstGeom prst="rect">
              <a:avLst/>
            </a:prstGeom>
            <a:solidFill>
              <a:srgbClr val="3C6E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55" name="Google Shape;55;p17"/>
            <p:cNvSpPr/>
            <p:nvPr/>
          </p:nvSpPr>
          <p:spPr>
            <a:xfrm>
              <a:off x="1187625" y="3636212"/>
              <a:ext cx="144016" cy="30751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56" name="Google Shape;56;p17"/>
            <p:cNvSpPr/>
            <p:nvPr/>
          </p:nvSpPr>
          <p:spPr>
            <a:xfrm>
              <a:off x="1187625" y="3929044"/>
              <a:ext cx="144016" cy="307510"/>
            </a:xfrm>
            <a:prstGeom prst="rect">
              <a:avLst/>
            </a:prstGeom>
            <a:solidFill>
              <a:srgbClr val="4F5D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</p:grpSp>
      <p:sp>
        <p:nvSpPr>
          <p:cNvPr id="57" name="Google Shape;57;p17"/>
          <p:cNvSpPr txBox="1"/>
          <p:nvPr/>
        </p:nvSpPr>
        <p:spPr>
          <a:xfrm>
            <a:off x="866888" y="177153"/>
            <a:ext cx="140988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ko-KR" sz="1500" b="0" i="0" u="none" strike="noStrike" cap="none" dirty="0" err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rPr>
              <a:t>Deeptact</a:t>
            </a:r>
            <a:r>
              <a:rPr lang="ko-KR" sz="1500" b="0" i="0" u="none" strike="noStrike" cap="none" dirty="0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rPr>
              <a:t> </a:t>
            </a:r>
            <a:endParaRPr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ko-KR" sz="1500" b="0" i="0" u="none" strike="noStrike" cap="none" dirty="0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rPr>
              <a:t>Learning</a:t>
            </a:r>
            <a:endParaRPr sz="1500" b="0" i="0" u="none" strike="noStrike" cap="none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</p:txBody>
      </p:sp>
      <p:pic>
        <p:nvPicPr>
          <p:cNvPr id="58" name="Google Shape;5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3875" y="146794"/>
            <a:ext cx="461592" cy="72493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7"/>
          <p:cNvSpPr txBox="1"/>
          <p:nvPr/>
        </p:nvSpPr>
        <p:spPr>
          <a:xfrm>
            <a:off x="7249543" y="6488857"/>
            <a:ext cx="1782430" cy="1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veat"/>
              <a:buNone/>
            </a:pPr>
            <a:r>
              <a:rPr lang="ko-KR" sz="825" b="0" i="0" u="none" strike="noStrike" cap="non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More chance to learn</a:t>
            </a:r>
            <a:endParaRPr sz="825" b="0" i="0" u="none" strike="noStrike" cap="none">
              <a:solidFill>
                <a:srgbClr val="7F7F7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60" name="Google Shape;6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0252" y="117263"/>
            <a:ext cx="1000150" cy="140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6_사용자 지정 레이아웃">
  <p:cSld name="26_사용자 지정 레이아웃">
    <p:bg>
      <p:bgPr>
        <a:solidFill>
          <a:srgbClr val="284B63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0"/>
          <p:cNvPicPr preferRelativeResize="0"/>
          <p:nvPr/>
        </p:nvPicPr>
        <p:blipFill rotWithShape="1">
          <a:blip r:embed="rId2">
            <a:alphaModFix/>
          </a:blip>
          <a:srcRect l="7185" t="10518" r="7778" b="23555"/>
          <a:stretch/>
        </p:blipFill>
        <p:spPr>
          <a:xfrm>
            <a:off x="3534484" y="267160"/>
            <a:ext cx="1991360" cy="1543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0"/>
          <p:cNvSpPr txBox="1"/>
          <p:nvPr/>
        </p:nvSpPr>
        <p:spPr>
          <a:xfrm>
            <a:off x="3662767" y="1735401"/>
            <a:ext cx="17347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 b="0" i="0" u="none" strike="noStrike" cap="none" dirty="0">
                <a:solidFill>
                  <a:srgbClr val="999A9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rPr>
              <a:t>형님-동생 대화</a:t>
            </a:r>
            <a:endParaRPr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0" name="Google Shape;120;p50"/>
          <p:cNvSpPr txBox="1">
            <a:spLocks noGrp="1"/>
          </p:cNvSpPr>
          <p:nvPr>
            <p:ph type="title"/>
          </p:nvPr>
        </p:nvSpPr>
        <p:spPr>
          <a:xfrm>
            <a:off x="476697" y="2738495"/>
            <a:ext cx="8190609" cy="540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7012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0_사용자 지정 레이아웃">
  <p:cSld name="30_사용자 지정 레이아웃">
    <p:bg>
      <p:bgPr>
        <a:solidFill>
          <a:srgbClr val="284B63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1"/>
          <p:cNvSpPr txBox="1">
            <a:spLocks noGrp="1"/>
          </p:cNvSpPr>
          <p:nvPr>
            <p:ph type="title"/>
          </p:nvPr>
        </p:nvSpPr>
        <p:spPr>
          <a:xfrm>
            <a:off x="476695" y="2767694"/>
            <a:ext cx="8190609" cy="540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123" name="Google Shape;123;p51"/>
          <p:cNvPicPr preferRelativeResize="0"/>
          <p:nvPr/>
        </p:nvPicPr>
        <p:blipFill rotWithShape="1">
          <a:blip r:embed="rId2">
            <a:alphaModFix/>
          </a:blip>
          <a:srcRect l="8963" r="7777" b="13629"/>
          <a:stretch/>
        </p:blipFill>
        <p:spPr>
          <a:xfrm>
            <a:off x="3813863" y="460372"/>
            <a:ext cx="1516274" cy="1572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310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1_사용자 지정 레이아웃">
  <p:cSld name="61_사용자 지정 레이아웃">
    <p:bg>
      <p:bgPr>
        <a:solidFill>
          <a:srgbClr val="25406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2"/>
          <p:cNvSpPr txBox="1">
            <a:spLocks noGrp="1"/>
          </p:cNvSpPr>
          <p:nvPr>
            <p:ph type="title"/>
          </p:nvPr>
        </p:nvSpPr>
        <p:spPr>
          <a:xfrm>
            <a:off x="483841" y="1600201"/>
            <a:ext cx="8190609" cy="141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Arial"/>
              <a:buNone/>
              <a:defRPr sz="3150" b="1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grpSp>
        <p:nvGrpSpPr>
          <p:cNvPr id="126" name="Google Shape;126;p52"/>
          <p:cNvGrpSpPr/>
          <p:nvPr/>
        </p:nvGrpSpPr>
        <p:grpSpPr>
          <a:xfrm>
            <a:off x="132566" y="0"/>
            <a:ext cx="113101" cy="940260"/>
            <a:chOff x="1187625" y="3343380"/>
            <a:chExt cx="144016" cy="893174"/>
          </a:xfrm>
        </p:grpSpPr>
        <p:sp>
          <p:nvSpPr>
            <p:cNvPr id="127" name="Google Shape;127;p52"/>
            <p:cNvSpPr/>
            <p:nvPr/>
          </p:nvSpPr>
          <p:spPr>
            <a:xfrm>
              <a:off x="1187625" y="3343380"/>
              <a:ext cx="144016" cy="307510"/>
            </a:xfrm>
            <a:prstGeom prst="rect">
              <a:avLst/>
            </a:prstGeom>
            <a:solidFill>
              <a:srgbClr val="3C6E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128" name="Google Shape;128;p52"/>
            <p:cNvSpPr/>
            <p:nvPr/>
          </p:nvSpPr>
          <p:spPr>
            <a:xfrm>
              <a:off x="1187625" y="3636212"/>
              <a:ext cx="144016" cy="30751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129" name="Google Shape;129;p52"/>
            <p:cNvSpPr/>
            <p:nvPr/>
          </p:nvSpPr>
          <p:spPr>
            <a:xfrm>
              <a:off x="1187625" y="3929044"/>
              <a:ext cx="144016" cy="307510"/>
            </a:xfrm>
            <a:prstGeom prst="rect">
              <a:avLst/>
            </a:prstGeom>
            <a:solidFill>
              <a:srgbClr val="4F5D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</p:grpSp>
      <p:pic>
        <p:nvPicPr>
          <p:cNvPr id="130" name="Google Shape;130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25729" y="3752850"/>
            <a:ext cx="2261462" cy="3014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2"/>
          <p:cNvSpPr txBox="1"/>
          <p:nvPr/>
        </p:nvSpPr>
        <p:spPr>
          <a:xfrm>
            <a:off x="6550124" y="116632"/>
            <a:ext cx="2376264" cy="1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veat"/>
              <a:buNone/>
            </a:pPr>
            <a:r>
              <a:rPr lang="ko-KR" sz="825" b="0" i="0" u="none" strike="noStrike" cap="non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More chance to learn</a:t>
            </a:r>
            <a:endParaRPr sz="825" b="0" i="0" u="none" strike="noStrike" cap="none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134294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1_사용자 지정 레이아웃">
  <p:cSld name="41_사용자 지정 레이아웃">
    <p:bg>
      <p:bgPr>
        <a:solidFill>
          <a:srgbClr val="46494C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3"/>
          <p:cNvSpPr txBox="1">
            <a:spLocks noGrp="1"/>
          </p:cNvSpPr>
          <p:nvPr>
            <p:ph type="title"/>
          </p:nvPr>
        </p:nvSpPr>
        <p:spPr>
          <a:xfrm>
            <a:off x="476697" y="2076450"/>
            <a:ext cx="8190609" cy="8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4" name="Google Shape;134;p53"/>
          <p:cNvSpPr txBox="1"/>
          <p:nvPr/>
        </p:nvSpPr>
        <p:spPr>
          <a:xfrm>
            <a:off x="6550124" y="116632"/>
            <a:ext cx="2376264" cy="1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veat"/>
              <a:buNone/>
            </a:pPr>
            <a:r>
              <a:rPr lang="ko-KR" sz="825" b="0" i="0" u="none" strike="noStrike" cap="non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More chance to learn</a:t>
            </a:r>
            <a:endParaRPr sz="825" b="0" i="0" u="none" strike="noStrike" cap="none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135" name="Google Shape;135;p53"/>
          <p:cNvGrpSpPr/>
          <p:nvPr/>
        </p:nvGrpSpPr>
        <p:grpSpPr>
          <a:xfrm>
            <a:off x="110057" y="0"/>
            <a:ext cx="150782" cy="940260"/>
            <a:chOff x="1187625" y="3343380"/>
            <a:chExt cx="144016" cy="893174"/>
          </a:xfrm>
        </p:grpSpPr>
        <p:sp>
          <p:nvSpPr>
            <p:cNvPr id="136" name="Google Shape;136;p53"/>
            <p:cNvSpPr/>
            <p:nvPr/>
          </p:nvSpPr>
          <p:spPr>
            <a:xfrm>
              <a:off x="1187625" y="3343380"/>
              <a:ext cx="144016" cy="307510"/>
            </a:xfrm>
            <a:prstGeom prst="rect">
              <a:avLst/>
            </a:prstGeom>
            <a:solidFill>
              <a:srgbClr val="3C6E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137" name="Google Shape;137;p53"/>
            <p:cNvSpPr/>
            <p:nvPr/>
          </p:nvSpPr>
          <p:spPr>
            <a:xfrm>
              <a:off x="1187625" y="3636212"/>
              <a:ext cx="144016" cy="30751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138" name="Google Shape;138;p53"/>
            <p:cNvSpPr/>
            <p:nvPr/>
          </p:nvSpPr>
          <p:spPr>
            <a:xfrm>
              <a:off x="1187625" y="3929044"/>
              <a:ext cx="144016" cy="307510"/>
            </a:xfrm>
            <a:prstGeom prst="rect">
              <a:avLst/>
            </a:prstGeom>
            <a:solidFill>
              <a:srgbClr val="4F5D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37771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2_사용자 지정 레이아웃">
  <p:cSld name="42_사용자 지정 레이아웃">
    <p:bg>
      <p:bgPr>
        <a:solidFill>
          <a:srgbClr val="2D314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4"/>
          <p:cNvSpPr txBox="1">
            <a:spLocks noGrp="1"/>
          </p:cNvSpPr>
          <p:nvPr>
            <p:ph type="title"/>
          </p:nvPr>
        </p:nvSpPr>
        <p:spPr>
          <a:xfrm>
            <a:off x="476697" y="2047878"/>
            <a:ext cx="8190609" cy="90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1" name="Google Shape;141;p54"/>
          <p:cNvSpPr txBox="1"/>
          <p:nvPr/>
        </p:nvSpPr>
        <p:spPr>
          <a:xfrm>
            <a:off x="6550124" y="116632"/>
            <a:ext cx="2376264" cy="1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veat"/>
              <a:buNone/>
            </a:pPr>
            <a:r>
              <a:rPr lang="ko-KR" sz="825" b="0" i="0" u="none" strike="noStrike" cap="non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More chance to learn</a:t>
            </a:r>
            <a:endParaRPr sz="825" b="0" i="0" u="none" strike="noStrike" cap="none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142" name="Google Shape;142;p54"/>
          <p:cNvGrpSpPr/>
          <p:nvPr/>
        </p:nvGrpSpPr>
        <p:grpSpPr>
          <a:xfrm>
            <a:off x="110057" y="0"/>
            <a:ext cx="150782" cy="940260"/>
            <a:chOff x="1187625" y="3343380"/>
            <a:chExt cx="144016" cy="893174"/>
          </a:xfrm>
        </p:grpSpPr>
        <p:sp>
          <p:nvSpPr>
            <p:cNvPr id="143" name="Google Shape;143;p54"/>
            <p:cNvSpPr/>
            <p:nvPr/>
          </p:nvSpPr>
          <p:spPr>
            <a:xfrm>
              <a:off x="1187625" y="3343380"/>
              <a:ext cx="144016" cy="307510"/>
            </a:xfrm>
            <a:prstGeom prst="rect">
              <a:avLst/>
            </a:prstGeom>
            <a:solidFill>
              <a:srgbClr val="3C6E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144" name="Google Shape;144;p54"/>
            <p:cNvSpPr/>
            <p:nvPr/>
          </p:nvSpPr>
          <p:spPr>
            <a:xfrm>
              <a:off x="1187625" y="3636212"/>
              <a:ext cx="144016" cy="30751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145" name="Google Shape;145;p54"/>
            <p:cNvSpPr/>
            <p:nvPr/>
          </p:nvSpPr>
          <p:spPr>
            <a:xfrm>
              <a:off x="1187625" y="3929044"/>
              <a:ext cx="144016" cy="307510"/>
            </a:xfrm>
            <a:prstGeom prst="rect">
              <a:avLst/>
            </a:prstGeom>
            <a:solidFill>
              <a:srgbClr val="4F5D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45130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빈 화면">
  <p:cSld name="3_빈 화면">
    <p:bg>
      <p:bgPr>
        <a:solidFill>
          <a:srgbClr val="284B63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148" name="Google Shape;148;p55"/>
          <p:cNvSpPr txBox="1"/>
          <p:nvPr/>
        </p:nvSpPr>
        <p:spPr>
          <a:xfrm>
            <a:off x="6550124" y="116632"/>
            <a:ext cx="2376264" cy="1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veat"/>
              <a:buNone/>
            </a:pPr>
            <a:r>
              <a:rPr lang="ko-KR" sz="825" b="0" i="0" u="none" strike="noStrike" cap="non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More chance to learn</a:t>
            </a:r>
            <a:endParaRPr sz="825" b="0" i="0" u="none" strike="noStrike" cap="none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149" name="Google Shape;149;p55"/>
          <p:cNvGrpSpPr/>
          <p:nvPr/>
        </p:nvGrpSpPr>
        <p:grpSpPr>
          <a:xfrm>
            <a:off x="110057" y="0"/>
            <a:ext cx="150782" cy="940260"/>
            <a:chOff x="1187625" y="3343380"/>
            <a:chExt cx="144016" cy="893174"/>
          </a:xfrm>
        </p:grpSpPr>
        <p:sp>
          <p:nvSpPr>
            <p:cNvPr id="150" name="Google Shape;150;p55"/>
            <p:cNvSpPr/>
            <p:nvPr/>
          </p:nvSpPr>
          <p:spPr>
            <a:xfrm>
              <a:off x="1187625" y="3343380"/>
              <a:ext cx="144016" cy="307510"/>
            </a:xfrm>
            <a:prstGeom prst="rect">
              <a:avLst/>
            </a:prstGeom>
            <a:solidFill>
              <a:srgbClr val="3C6E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151" name="Google Shape;151;p55"/>
            <p:cNvSpPr/>
            <p:nvPr/>
          </p:nvSpPr>
          <p:spPr>
            <a:xfrm>
              <a:off x="1187625" y="3636212"/>
              <a:ext cx="144016" cy="30751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152" name="Google Shape;152;p55"/>
            <p:cNvSpPr/>
            <p:nvPr/>
          </p:nvSpPr>
          <p:spPr>
            <a:xfrm>
              <a:off x="1187625" y="3929044"/>
              <a:ext cx="144016" cy="307510"/>
            </a:xfrm>
            <a:prstGeom prst="rect">
              <a:avLst/>
            </a:prstGeom>
            <a:solidFill>
              <a:srgbClr val="4F5D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5106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>
  <p:cSld name="빈 화면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155" name="Google Shape;155;p56"/>
          <p:cNvSpPr txBox="1">
            <a:spLocks noGrp="1"/>
          </p:cNvSpPr>
          <p:nvPr>
            <p:ph type="title"/>
          </p:nvPr>
        </p:nvSpPr>
        <p:spPr>
          <a:xfrm>
            <a:off x="465993" y="138458"/>
            <a:ext cx="7886700" cy="763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Arial"/>
              <a:buNone/>
              <a:defRPr sz="195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95648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사용자 지정 레이아웃">
  <p:cSld name="1_사용자 지정 레이아웃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sldNum" idx="12"/>
          </p:nvPr>
        </p:nvSpPr>
        <p:spPr>
          <a:xfrm>
            <a:off x="8242479" y="6525296"/>
            <a:ext cx="818076" cy="25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  <p:sp>
        <p:nvSpPr>
          <p:cNvPr id="36" name="Google Shape;36;p26"/>
          <p:cNvSpPr/>
          <p:nvPr/>
        </p:nvSpPr>
        <p:spPr>
          <a:xfrm>
            <a:off x="0" y="2690446"/>
            <a:ext cx="9144000" cy="4167554"/>
          </a:xfrm>
          <a:prstGeom prst="rect">
            <a:avLst/>
          </a:prstGeom>
          <a:solidFill>
            <a:srgbClr val="284B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6"/>
          <p:cNvSpPr txBox="1"/>
          <p:nvPr/>
        </p:nvSpPr>
        <p:spPr>
          <a:xfrm>
            <a:off x="1925320" y="6055787"/>
            <a:ext cx="52933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ko-KR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Deeptact Learning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8533" y="5311508"/>
            <a:ext cx="626934" cy="73855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6"/>
          <p:cNvSpPr txBox="1"/>
          <p:nvPr/>
        </p:nvSpPr>
        <p:spPr>
          <a:xfrm>
            <a:off x="1925320" y="6386303"/>
            <a:ext cx="529336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100"/>
              <a:buFont typeface="Caveat"/>
              <a:buNone/>
            </a:pPr>
            <a:r>
              <a:rPr lang="ko-KR" sz="1100" b="0" i="0" u="none" strike="noStrike" cap="none">
                <a:solidFill>
                  <a:srgbClr val="D9D9D9"/>
                </a:solidFill>
                <a:latin typeface="Caveat"/>
                <a:ea typeface="Caveat"/>
                <a:cs typeface="Caveat"/>
                <a:sym typeface="Caveat"/>
              </a:rPr>
              <a:t>More chance to learn</a:t>
            </a:r>
            <a:endParaRPr sz="1100" b="0" i="0" u="none" strike="noStrike" cap="none">
              <a:solidFill>
                <a:srgbClr val="D9D9D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0" name="Google Shape;40;p26"/>
          <p:cNvSpPr txBox="1">
            <a:spLocks noGrp="1"/>
          </p:cNvSpPr>
          <p:nvPr>
            <p:ph type="title"/>
          </p:nvPr>
        </p:nvSpPr>
        <p:spPr>
          <a:xfrm>
            <a:off x="628650" y="1929993"/>
            <a:ext cx="7886700" cy="75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94C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4649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891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제목 슬라이드">
  <p:cSld name="5_제목 슬라이드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/>
          <p:nvPr/>
        </p:nvSpPr>
        <p:spPr>
          <a:xfrm rot="-5400000">
            <a:off x="6005382" y="411747"/>
            <a:ext cx="1707022" cy="4572595"/>
          </a:xfrm>
          <a:prstGeom prst="trapezoid">
            <a:avLst>
              <a:gd name="adj" fmla="val 25000"/>
            </a:avLst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</p:txBody>
      </p:sp>
      <p:sp>
        <p:nvSpPr>
          <p:cNvPr id="63" name="Google Shape;63;p18"/>
          <p:cNvSpPr/>
          <p:nvPr/>
        </p:nvSpPr>
        <p:spPr>
          <a:xfrm rot="5400000">
            <a:off x="1436359" y="408174"/>
            <a:ext cx="1707022" cy="4579740"/>
          </a:xfrm>
          <a:prstGeom prst="trapezoid">
            <a:avLst>
              <a:gd name="adj" fmla="val 25000"/>
            </a:avLst>
          </a:prstGeom>
          <a:solidFill>
            <a:srgbClr val="4F5D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</p:txBody>
      </p:sp>
      <p:sp>
        <p:nvSpPr>
          <p:cNvPr id="64" name="Google Shape;64;p18"/>
          <p:cNvSpPr/>
          <p:nvPr/>
        </p:nvSpPr>
        <p:spPr>
          <a:xfrm>
            <a:off x="0" y="1"/>
            <a:ext cx="9144000" cy="2924175"/>
          </a:xfrm>
          <a:prstGeom prst="rect">
            <a:avLst/>
          </a:prstGeom>
          <a:solidFill>
            <a:srgbClr val="284B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</p:txBody>
      </p:sp>
      <p:sp>
        <p:nvSpPr>
          <p:cNvPr id="65" name="Google Shape;65;p18"/>
          <p:cNvSpPr txBox="1">
            <a:spLocks noGrp="1"/>
          </p:cNvSpPr>
          <p:nvPr>
            <p:ph type="ctrTitle"/>
          </p:nvPr>
        </p:nvSpPr>
        <p:spPr>
          <a:xfrm>
            <a:off x="671511" y="16732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8"/>
          <p:cNvSpPr txBox="1">
            <a:spLocks noGrp="1"/>
          </p:cNvSpPr>
          <p:nvPr>
            <p:ph type="subTitle" idx="1"/>
          </p:nvPr>
        </p:nvSpPr>
        <p:spPr>
          <a:xfrm>
            <a:off x="1385890" y="35433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/>
          <p:nvPr/>
        </p:nvSpPr>
        <p:spPr>
          <a:xfrm>
            <a:off x="0" y="-30440"/>
            <a:ext cx="9144000" cy="939160"/>
          </a:xfrm>
          <a:prstGeom prst="rect">
            <a:avLst/>
          </a:prstGeom>
          <a:solidFill>
            <a:srgbClr val="284B6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</p:txBody>
      </p:sp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200" y="178981"/>
            <a:ext cx="7326846" cy="71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1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>
            <a:off x="457200" y="131312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850" algn="l">
              <a:spcBef>
                <a:spcPts val="300"/>
              </a:spcBef>
              <a:spcAft>
                <a:spcPts val="0"/>
              </a:spcAft>
              <a:buClr>
                <a:srgbClr val="1D69B4"/>
              </a:buClr>
              <a:buSzPts val="1500"/>
              <a:buFont typeface="Arial"/>
              <a:buChar char="•"/>
              <a:defRPr sz="15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914400" lvl="1" indent="-314325" algn="l">
              <a:spcBef>
                <a:spcPts val="270"/>
              </a:spcBef>
              <a:spcAft>
                <a:spcPts val="0"/>
              </a:spcAft>
              <a:buClr>
                <a:srgbClr val="1D69B4"/>
              </a:buClr>
              <a:buSzPts val="1350"/>
              <a:buFont typeface="Arial"/>
              <a:buChar char="•"/>
              <a:defRPr sz="135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rgbClr val="1D69B4"/>
              </a:buClr>
              <a:buSzPts val="1200"/>
              <a:buFont typeface="Arial"/>
              <a:buChar char="•"/>
              <a:defRPr sz="1200"/>
            </a:lvl3pPr>
            <a:lvl4pPr marL="1828800" lvl="3" indent="-295275" algn="l">
              <a:spcBef>
                <a:spcPts val="210"/>
              </a:spcBef>
              <a:spcAft>
                <a:spcPts val="0"/>
              </a:spcAft>
              <a:buClr>
                <a:srgbClr val="1D69B4"/>
              </a:buClr>
              <a:buSzPts val="1050"/>
              <a:buFont typeface="Arial"/>
              <a:buChar char="•"/>
              <a:defRPr sz="1050"/>
            </a:lvl4pPr>
            <a:lvl5pPr marL="2286000" lvl="4" indent="-295275" algn="l">
              <a:spcBef>
                <a:spcPts val="210"/>
              </a:spcBef>
              <a:spcAft>
                <a:spcPts val="0"/>
              </a:spcAft>
              <a:buClr>
                <a:srgbClr val="1D69B4"/>
              </a:buClr>
              <a:buSzPts val="1050"/>
              <a:buFont typeface="Arial"/>
              <a:buChar char="•"/>
              <a:defRPr sz="105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ko-KR" altLang="en-US" dirty="0"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ko-KR" altLang="en-US" dirty="0"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74" name="Google Shape;74;p19"/>
          <p:cNvSpPr txBox="1"/>
          <p:nvPr/>
        </p:nvSpPr>
        <p:spPr>
          <a:xfrm>
            <a:off x="7306700" y="88057"/>
            <a:ext cx="1782430" cy="1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veat"/>
              <a:buNone/>
            </a:pPr>
            <a:r>
              <a:rPr lang="ko-KR" sz="825" b="0" i="0" u="none" strike="noStrike" cap="non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More chance to learn</a:t>
            </a:r>
            <a:endParaRPr sz="825" b="0" i="0" u="none" strike="noStrike" cap="none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75" name="Google Shape;75;p19"/>
          <p:cNvGrpSpPr/>
          <p:nvPr/>
        </p:nvGrpSpPr>
        <p:grpSpPr>
          <a:xfrm>
            <a:off x="111132" y="-30256"/>
            <a:ext cx="113101" cy="940260"/>
            <a:chOff x="1187625" y="3343380"/>
            <a:chExt cx="144016" cy="893174"/>
          </a:xfrm>
        </p:grpSpPr>
        <p:sp>
          <p:nvSpPr>
            <p:cNvPr id="76" name="Google Shape;76;p19"/>
            <p:cNvSpPr/>
            <p:nvPr/>
          </p:nvSpPr>
          <p:spPr>
            <a:xfrm>
              <a:off x="1187625" y="3343380"/>
              <a:ext cx="144016" cy="307510"/>
            </a:xfrm>
            <a:prstGeom prst="rect">
              <a:avLst/>
            </a:prstGeom>
            <a:solidFill>
              <a:srgbClr val="3C6E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77" name="Google Shape;77;p19"/>
            <p:cNvSpPr/>
            <p:nvPr/>
          </p:nvSpPr>
          <p:spPr>
            <a:xfrm>
              <a:off x="1187625" y="3636212"/>
              <a:ext cx="144016" cy="30751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78" name="Google Shape;78;p19"/>
            <p:cNvSpPr/>
            <p:nvPr/>
          </p:nvSpPr>
          <p:spPr>
            <a:xfrm>
              <a:off x="1187625" y="3929044"/>
              <a:ext cx="144016" cy="307510"/>
            </a:xfrm>
            <a:prstGeom prst="rect">
              <a:avLst/>
            </a:prstGeom>
            <a:solidFill>
              <a:srgbClr val="4F5D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및 내용">
  <p:cSld name="1_제목 및 내용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421477" y="188506"/>
            <a:ext cx="7326846" cy="71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1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사용자 지정 레이아웃">
  <p:cSld name="4_사용자 지정 레이아웃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2"/>
          <p:cNvSpPr txBox="1">
            <a:spLocks noGrp="1"/>
          </p:cNvSpPr>
          <p:nvPr>
            <p:ph type="title"/>
          </p:nvPr>
        </p:nvSpPr>
        <p:spPr>
          <a:xfrm>
            <a:off x="457795" y="912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Arial"/>
              <a:buNone/>
              <a:defRPr sz="270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513">
          <p15:clr>
            <a:srgbClr val="F26B43"/>
          </p15:clr>
        </p15:guide>
        <p15:guide id="4" pos="7167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사용자 지정 레이아웃">
  <p:cSld name="2_사용자 지정 레이아웃">
    <p:bg>
      <p:bgPr>
        <a:solidFill>
          <a:srgbClr val="D8D8D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513">
          <p15:clr>
            <a:srgbClr val="F26B43"/>
          </p15:clr>
        </p15:guide>
        <p15:guide id="4" pos="7167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body" idx="1"/>
          </p:nvPr>
        </p:nvSpPr>
        <p:spPr>
          <a:xfrm>
            <a:off x="457200" y="126682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1"/>
          <p:cNvSpPr/>
          <p:nvPr/>
        </p:nvSpPr>
        <p:spPr>
          <a:xfrm>
            <a:off x="0" y="-30440"/>
            <a:ext cx="9144000" cy="939160"/>
          </a:xfrm>
          <a:prstGeom prst="rect">
            <a:avLst/>
          </a:prstGeom>
          <a:solidFill>
            <a:srgbClr val="284B6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</p:txBody>
      </p:sp>
      <p:sp>
        <p:nvSpPr>
          <p:cNvPr id="12" name="Google Shape;12;p11"/>
          <p:cNvSpPr txBox="1"/>
          <p:nvPr/>
        </p:nvSpPr>
        <p:spPr>
          <a:xfrm>
            <a:off x="7306700" y="88057"/>
            <a:ext cx="1782430" cy="1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veat"/>
              <a:buNone/>
            </a:pPr>
            <a:r>
              <a:rPr lang="ko-KR" sz="825" b="0" i="0" u="none" strike="noStrike" cap="non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More chance to learn</a:t>
            </a:r>
            <a:endParaRPr sz="825" b="0" i="0" u="none" strike="noStrike" cap="none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13" name="Google Shape;13;p11"/>
          <p:cNvGrpSpPr/>
          <p:nvPr/>
        </p:nvGrpSpPr>
        <p:grpSpPr>
          <a:xfrm>
            <a:off x="111132" y="-30256"/>
            <a:ext cx="113101" cy="940260"/>
            <a:chOff x="1187625" y="3343380"/>
            <a:chExt cx="144016" cy="893174"/>
          </a:xfrm>
        </p:grpSpPr>
        <p:sp>
          <p:nvSpPr>
            <p:cNvPr id="14" name="Google Shape;14;p11"/>
            <p:cNvSpPr/>
            <p:nvPr/>
          </p:nvSpPr>
          <p:spPr>
            <a:xfrm>
              <a:off x="1187625" y="3343380"/>
              <a:ext cx="144016" cy="307510"/>
            </a:xfrm>
            <a:prstGeom prst="rect">
              <a:avLst/>
            </a:prstGeom>
            <a:solidFill>
              <a:srgbClr val="3C6E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15" name="Google Shape;15;p11"/>
            <p:cNvSpPr/>
            <p:nvPr/>
          </p:nvSpPr>
          <p:spPr>
            <a:xfrm>
              <a:off x="1187625" y="3636212"/>
              <a:ext cx="144016" cy="30751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16" name="Google Shape;16;p11"/>
            <p:cNvSpPr/>
            <p:nvPr/>
          </p:nvSpPr>
          <p:spPr>
            <a:xfrm>
              <a:off x="1187625" y="3929044"/>
              <a:ext cx="144016" cy="307510"/>
            </a:xfrm>
            <a:prstGeom prst="rect">
              <a:avLst/>
            </a:prstGeom>
            <a:solidFill>
              <a:srgbClr val="4F5D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</p:grpSp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392898" y="103188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나눔고딕" panose="020D0604000000000000" pitchFamily="50" charset="-127"/>
          <a:ea typeface="나눔고딕" panose="020D0604000000000000" pitchFamily="50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나눔고딕" panose="020D0604000000000000" pitchFamily="50" charset="-127"/>
          <a:ea typeface="나눔고딕" panose="020D0604000000000000" pitchFamily="50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body" idx="1"/>
          </p:nvPr>
        </p:nvSpPr>
        <p:spPr>
          <a:xfrm>
            <a:off x="457200" y="126682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1"/>
          <p:cNvSpPr/>
          <p:nvPr/>
        </p:nvSpPr>
        <p:spPr>
          <a:xfrm>
            <a:off x="0" y="-30440"/>
            <a:ext cx="9144000" cy="939160"/>
          </a:xfrm>
          <a:prstGeom prst="rect">
            <a:avLst/>
          </a:prstGeom>
          <a:solidFill>
            <a:srgbClr val="284B6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</p:txBody>
      </p:sp>
      <p:sp>
        <p:nvSpPr>
          <p:cNvPr id="12" name="Google Shape;12;p11"/>
          <p:cNvSpPr txBox="1"/>
          <p:nvPr/>
        </p:nvSpPr>
        <p:spPr>
          <a:xfrm>
            <a:off x="7306700" y="88057"/>
            <a:ext cx="1782430" cy="1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veat"/>
              <a:buNone/>
            </a:pPr>
            <a:r>
              <a:rPr lang="ko-KR" sz="825" b="0" i="0" u="none" strike="noStrike" cap="none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More chance to learn</a:t>
            </a:r>
            <a:endParaRPr sz="825" b="0" i="0" u="none" strike="noStrike" cap="none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13" name="Google Shape;13;p11"/>
          <p:cNvGrpSpPr/>
          <p:nvPr/>
        </p:nvGrpSpPr>
        <p:grpSpPr>
          <a:xfrm>
            <a:off x="111132" y="-30256"/>
            <a:ext cx="113101" cy="940260"/>
            <a:chOff x="1187625" y="3343380"/>
            <a:chExt cx="144016" cy="893174"/>
          </a:xfrm>
        </p:grpSpPr>
        <p:sp>
          <p:nvSpPr>
            <p:cNvPr id="14" name="Google Shape;14;p11"/>
            <p:cNvSpPr/>
            <p:nvPr/>
          </p:nvSpPr>
          <p:spPr>
            <a:xfrm>
              <a:off x="1187625" y="3343380"/>
              <a:ext cx="144016" cy="307510"/>
            </a:xfrm>
            <a:prstGeom prst="rect">
              <a:avLst/>
            </a:prstGeom>
            <a:solidFill>
              <a:srgbClr val="3C6E7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15" name="Google Shape;15;p11"/>
            <p:cNvSpPr/>
            <p:nvPr/>
          </p:nvSpPr>
          <p:spPr>
            <a:xfrm>
              <a:off x="1187625" y="3636212"/>
              <a:ext cx="144016" cy="30751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  <p:sp>
          <p:nvSpPr>
            <p:cNvPr id="16" name="Google Shape;16;p11"/>
            <p:cNvSpPr/>
            <p:nvPr/>
          </p:nvSpPr>
          <p:spPr>
            <a:xfrm>
              <a:off x="1187625" y="3929044"/>
              <a:ext cx="144016" cy="307510"/>
            </a:xfrm>
            <a:prstGeom prst="rect">
              <a:avLst/>
            </a:prstGeom>
            <a:solidFill>
              <a:srgbClr val="4F5D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 dirty="0">
                <a:solidFill>
                  <a:schemeClr val="lt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endParaRPr>
            </a:p>
          </p:txBody>
        </p:sp>
      </p:grpSp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392898" y="103188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20628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나눔고딕" panose="020D0604000000000000" pitchFamily="50" charset="-127"/>
          <a:ea typeface="나눔고딕" panose="020D0604000000000000" pitchFamily="50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나눔고딕" panose="020D0604000000000000" pitchFamily="50" charset="-127"/>
          <a:ea typeface="나눔고딕" panose="020D0604000000000000" pitchFamily="50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1824f5c711_1_20"/>
          <p:cNvSpPr txBox="1">
            <a:spLocks noGrp="1"/>
          </p:cNvSpPr>
          <p:nvPr>
            <p:ph type="title"/>
          </p:nvPr>
        </p:nvSpPr>
        <p:spPr>
          <a:xfrm>
            <a:off x="628650" y="874079"/>
            <a:ext cx="7886700" cy="146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ko-KR" altLang="en-US" sz="3700" b="1" dirty="0">
                <a:solidFill>
                  <a:schemeClr val="dk1"/>
                </a:solidFill>
              </a:rPr>
              <a:t>일 잘하는 직장인의 보고서 작성법</a:t>
            </a:r>
            <a:br>
              <a:rPr lang="en-US" altLang="ko-KR" sz="3700" b="1" dirty="0">
                <a:solidFill>
                  <a:schemeClr val="dk1"/>
                </a:solidFill>
              </a:rPr>
            </a:br>
            <a:r>
              <a:rPr lang="en-US" altLang="ko-KR" sz="3700" b="1" dirty="0">
                <a:solidFill>
                  <a:schemeClr val="dk1"/>
                </a:solidFill>
              </a:rPr>
              <a:t>Write Smart</a:t>
            </a:r>
            <a:endParaRPr sz="37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1824f5c711_1_57"/>
          <p:cNvSpPr txBox="1"/>
          <p:nvPr/>
        </p:nvSpPr>
        <p:spPr>
          <a:xfrm>
            <a:off x="573559" y="4392782"/>
            <a:ext cx="314199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rPr>
              <a:t>상사의 업무지시를</a:t>
            </a:r>
            <a:endParaRPr kumimoji="0" lang="en-US" altLang="ko-KR" sz="1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ko-KR" altLang="en-US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제대로 이해하고 논리적으로 </a:t>
            </a:r>
            <a:endParaRPr lang="en-US" altLang="ko-KR" dirty="0">
              <a:solidFill>
                <a:srgbClr val="3F3F3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rPr>
              <a:t>내용을 구성할 수 한다</a:t>
            </a:r>
          </a:p>
        </p:txBody>
      </p:sp>
      <p:sp>
        <p:nvSpPr>
          <p:cNvPr id="529" name="Google Shape;529;g11824f5c711_1_57"/>
          <p:cNvSpPr txBox="1"/>
          <p:nvPr/>
        </p:nvSpPr>
        <p:spPr>
          <a:xfrm>
            <a:off x="5928601" y="4392782"/>
            <a:ext cx="253690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rPr>
              <a:t>한 눈에 내용을</a:t>
            </a:r>
            <a:endParaRPr kumimoji="0" lang="en-US" altLang="ko-KR" sz="1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ko-KR" altLang="en-US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파악할 수 있도록</a:t>
            </a:r>
            <a:endParaRPr lang="en-US" altLang="ko-KR" dirty="0">
              <a:solidFill>
                <a:srgbClr val="3F3F3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rPr>
              <a:t>가독성 높게 편집되어 있다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</p:txBody>
      </p:sp>
      <p:sp>
        <p:nvSpPr>
          <p:cNvPr id="530" name="Google Shape;530;g11824f5c711_1_57"/>
          <p:cNvSpPr txBox="1"/>
          <p:nvPr/>
        </p:nvSpPr>
        <p:spPr>
          <a:xfrm>
            <a:off x="3335005" y="4392782"/>
            <a:ext cx="247398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  <a:sym typeface="Arial"/>
              </a:rPr>
              <a:t>핵심위주로 </a:t>
            </a:r>
            <a:endParaRPr kumimoji="0" lang="en-US" altLang="ko-KR" sz="1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ko-KR" altLang="en-US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간결하게 읽기 쉬운</a:t>
            </a:r>
            <a:endParaRPr lang="en-US" altLang="ko-KR" dirty="0">
              <a:solidFill>
                <a:srgbClr val="3F3F3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ko-KR" altLang="en-US" dirty="0">
                <a:solidFill>
                  <a:srgbClr val="3F3F3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문장으로 작성한다</a:t>
            </a:r>
            <a:endParaRPr lang="en-US" altLang="ko-KR" dirty="0">
              <a:solidFill>
                <a:srgbClr val="3F3F3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제목 9">
            <a:extLst>
              <a:ext uri="{FF2B5EF4-FFF2-40B4-BE49-F238E27FC236}">
                <a16:creationId xmlns:a16="http://schemas.microsoft.com/office/drawing/2014/main" id="{255110DA-9076-4232-A707-6472C9574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30" y="979489"/>
            <a:ext cx="8229600" cy="1116418"/>
          </a:xfrm>
        </p:spPr>
        <p:txBody>
          <a:bodyPr>
            <a:normAutofit/>
          </a:bodyPr>
          <a:lstStyle/>
          <a:p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일잘러가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작성하는 문서의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가지 특성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0EA3E02-79FC-CBAE-2529-34A13863A1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2478790"/>
            <a:ext cx="1600200" cy="1600200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B34A0ABF-AFAA-7165-023E-A334F7D40DCB}"/>
              </a:ext>
            </a:extLst>
          </p:cNvPr>
          <p:cNvGrpSpPr/>
          <p:nvPr/>
        </p:nvGrpSpPr>
        <p:grpSpPr>
          <a:xfrm>
            <a:off x="1647911" y="2519967"/>
            <a:ext cx="1169014" cy="1516428"/>
            <a:chOff x="1647911" y="2885188"/>
            <a:chExt cx="1169014" cy="1516428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096A17AD-A448-454C-F7EF-A3EE15017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96" y="3198980"/>
              <a:ext cx="877483" cy="877483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45D1F495-4228-6B42-7668-D079277D221C}"/>
                </a:ext>
              </a:extLst>
            </p:cNvPr>
            <p:cNvSpPr/>
            <p:nvPr/>
          </p:nvSpPr>
          <p:spPr>
            <a:xfrm>
              <a:off x="1647911" y="2885188"/>
              <a:ext cx="1169014" cy="1516428"/>
            </a:xfrm>
            <a:prstGeom prst="rect">
              <a:avLst/>
            </a:prstGeom>
            <a:noFill/>
            <a:ln w="57150">
              <a:solidFill>
                <a:srgbClr val="5454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배달의민족 도현"/>
                <a:cs typeface="+mn-cs"/>
              </a:endParaRPr>
            </a:p>
          </p:txBody>
        </p:sp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5D5A52DA-E425-C22B-918D-7C005D62D2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2360941"/>
            <a:ext cx="1810751" cy="18377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1824f5c711_1_62"/>
          <p:cNvSpPr txBox="1">
            <a:spLocks noGrp="1"/>
          </p:cNvSpPr>
          <p:nvPr>
            <p:ph type="title"/>
          </p:nvPr>
        </p:nvSpPr>
        <p:spPr>
          <a:xfrm>
            <a:off x="466001" y="138450"/>
            <a:ext cx="86781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일잘러의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Write Smart</a:t>
            </a:r>
            <a:endParaRPr dirty="0"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graphicFrame>
        <p:nvGraphicFramePr>
          <p:cNvPr id="538" name="Google Shape;538;g11824f5c711_1_62"/>
          <p:cNvGraphicFramePr/>
          <p:nvPr>
            <p:extLst>
              <p:ext uri="{D42A27DB-BD31-4B8C-83A1-F6EECF244321}">
                <p14:modId xmlns:p14="http://schemas.microsoft.com/office/powerpoint/2010/main" val="987295941"/>
              </p:ext>
            </p:extLst>
          </p:nvPr>
        </p:nvGraphicFramePr>
        <p:xfrm>
          <a:off x="539750" y="1881587"/>
          <a:ext cx="8027988" cy="452627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36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8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ko-KR" altLang="en-US" sz="1000" b="1" i="0" u="none" strike="noStrike" cap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모듈</a:t>
                      </a:r>
                      <a:endParaRPr sz="1000" b="1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5D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ko-KR" altLang="en-US" sz="1000" b="1" i="0" u="none" strike="noStrike" cap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주요 내용</a:t>
                      </a:r>
                      <a:endParaRPr sz="1000" b="1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5D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ko-KR" altLang="en-US" sz="1000" b="1" i="0" u="none" strike="noStrike" cap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방법</a:t>
                      </a:r>
                      <a:endParaRPr sz="1000" b="1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5D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ko-KR" altLang="en-US" sz="1000" b="1" i="0" u="none" strike="noStrike" cap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시간</a:t>
                      </a:r>
                      <a:endParaRPr sz="1000" b="1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5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39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ko-KR" altLang="en-US" sz="1000" b="1" u="none" strike="noStrike" cap="none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보고서</a:t>
                      </a:r>
                      <a:r>
                        <a:rPr lang="en-US" altLang="ko-KR" sz="1000" b="1" u="none" strike="noStrike" cap="none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lang="ko-KR" altLang="en-US" sz="1000" b="1" u="none" strike="noStrike" cap="none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작성</a:t>
                      </a:r>
                      <a:r>
                        <a:rPr lang="ko-KR" altLang="en-US" sz="10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의</a:t>
                      </a:r>
                      <a:endParaRPr lang="en-US" altLang="ko-KR" sz="1000" b="1" u="none" strike="noStrike" cap="none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ko-KR" altLang="en-US" sz="10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핵심역량</a:t>
                      </a:r>
                      <a:endParaRPr lang="en-US" altLang="ko-KR" sz="1000" b="1" u="none" strike="noStrike" cap="none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ko-KR" altLang="en-US" sz="10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다지기</a:t>
                      </a:r>
                      <a:endParaRPr lang="en-US" altLang="ko-KR" sz="1000" b="1" u="none" strike="noStrike" cap="none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 algn="l" defTabSz="1849571">
                        <a:lnSpc>
                          <a:spcPct val="110000"/>
                        </a:lnSpc>
                        <a:buSzPct val="100000"/>
                        <a:buFont typeface="Arial" panose="020B0604020202020204" pitchFamily="34" charset="0"/>
                        <a:buChar char="•"/>
                        <a:defRPr sz="1600" spc="-52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나눔스퀘어"/>
                          <a:ea typeface="나눔스퀘어"/>
                          <a:cs typeface="나눔스퀘어"/>
                          <a:sym typeface="나눔스퀘어"/>
                        </a:defRPr>
                      </a:pP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보고서 작성에 대한 고민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&amp;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어려운 점 나누기</a:t>
                      </a:r>
                    </a:p>
                    <a:p>
                      <a:pPr marL="92075" indent="-92075" algn="l" defTabSz="1849571">
                        <a:lnSpc>
                          <a:spcPct val="110000"/>
                        </a:lnSpc>
                        <a:buSzPct val="100000"/>
                        <a:buFont typeface="Arial" panose="020B0604020202020204" pitchFamily="34" charset="0"/>
                        <a:buChar char="•"/>
                        <a:defRPr sz="1600" spc="-52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나눔스퀘어"/>
                          <a:ea typeface="나눔스퀘어"/>
                          <a:cs typeface="나눔스퀘어"/>
                          <a:sym typeface="나눔스퀘어"/>
                        </a:defRPr>
                      </a:pP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워크숍 기획 보고서 작성 실습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92075" indent="-92075" algn="l" defTabSz="1849571">
                        <a:lnSpc>
                          <a:spcPct val="110000"/>
                        </a:lnSpc>
                        <a:buSzPct val="100000"/>
                        <a:buFont typeface="Arial" panose="020B0604020202020204" pitchFamily="34" charset="0"/>
                        <a:buChar char="•"/>
                        <a:defRPr sz="1600" spc="-52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나눔스퀘어"/>
                          <a:ea typeface="나눔스퀘어"/>
                          <a:cs typeface="나눔스퀘어"/>
                          <a:sym typeface="나눔스퀘어"/>
                        </a:defRPr>
                      </a:pP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문서 작성 프로세스 이해하기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defTabSz="1849571">
                        <a:lnSpc>
                          <a:spcPct val="110000"/>
                        </a:lnSpc>
                        <a:buSzPct val="100000"/>
                        <a:buFont typeface="Arial" panose="020B0604020202020204" pitchFamily="34" charset="0"/>
                        <a:buNone/>
                        <a:defRPr sz="1600" spc="-52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나눔스퀘어"/>
                          <a:ea typeface="나눔스퀘어"/>
                          <a:cs typeface="나눔스퀘어"/>
                          <a:sym typeface="나눔스퀘어"/>
                        </a:defRPr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- 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프로세스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업무지시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생각정리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초안작성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중간보고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수정보완 </a:t>
                      </a: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최종보고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l" defTabSz="1849571">
                        <a:lnSpc>
                          <a:spcPct val="110000"/>
                        </a:lnSpc>
                        <a:buSzPct val="100000"/>
                        <a:buFont typeface="Arial" panose="020B0604020202020204" pitchFamily="34" charset="0"/>
                        <a:buNone/>
                        <a:defRPr sz="1600" spc="-52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나눔스퀘어"/>
                          <a:ea typeface="나눔스퀘어"/>
                          <a:cs typeface="나눔스퀘어"/>
                          <a:sym typeface="나눔스퀘어"/>
                        </a:defRPr>
                      </a:pPr>
                      <a: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- </a:t>
                      </a: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케이스 스터디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92075" marR="0" lvl="0" indent="-92075" algn="l" defTabSz="1849571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 sz="1600" spc="-52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나눔스퀘어"/>
                          <a:ea typeface="나눔스퀘어"/>
                          <a:cs typeface="나눔스퀘어"/>
                          <a:sym typeface="나눔스퀘어"/>
                        </a:defRPr>
                      </a:pPr>
                      <a:r>
                        <a:rPr kumimoji="0" lang="ko-KR" altLang="en-US" sz="1000" b="0" i="0" u="none" strike="noStrike" kern="0" cap="none" spc="-52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나눔스퀘어"/>
                        </a:rPr>
                        <a:t>비즈니스 </a:t>
                      </a:r>
                      <a:r>
                        <a:rPr kumimoji="0" lang="en-US" altLang="ko-KR" sz="1000" b="0" i="0" u="none" strike="noStrike" kern="0" cap="none" spc="-52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나눔스퀘어"/>
                        </a:rPr>
                        <a:t>5</a:t>
                      </a:r>
                      <a:r>
                        <a:rPr kumimoji="0" lang="ko-KR" altLang="en-US" sz="1000" b="0" i="0" u="none" strike="noStrike" kern="0" cap="none" spc="-52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나눔스퀘어"/>
                        </a:rPr>
                        <a:t>대 문서 이해하기</a:t>
                      </a:r>
                      <a:endParaRPr kumimoji="0" lang="en-US" altLang="ko-KR" sz="1000" b="0" i="0" u="none" strike="noStrike" kern="0" cap="none" spc="-52" normalizeH="0" baseline="0" noProof="0" dirty="0">
                        <a:ln>
                          <a:noFill/>
                        </a:ln>
                        <a:gradFill flip="none" rotWithShape="1">
                          <a:gsLst>
                            <a:gs pos="0">
                              <a:srgbClr val="000000"/>
                            </a:gs>
                            <a:gs pos="100000">
                              <a:srgbClr val="000000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나눔스퀘어"/>
                      </a:endParaRPr>
                    </a:p>
                    <a:p>
                      <a:pPr marL="0" marR="0" lvl="0" indent="0" algn="l" defTabSz="1849571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600" spc="-52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나눔스퀘어"/>
                          <a:ea typeface="나눔스퀘어"/>
                          <a:cs typeface="나눔스퀘어"/>
                          <a:sym typeface="나눔스퀘어"/>
                        </a:defRPr>
                      </a:pPr>
                      <a:r>
                        <a:rPr kumimoji="0" lang="en-US" altLang="ko-KR" sz="1000" b="0" i="0" u="none" strike="noStrike" kern="0" cap="none" spc="-52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나눔스퀘어"/>
                        </a:rPr>
                        <a:t>  - </a:t>
                      </a:r>
                      <a:r>
                        <a:rPr kumimoji="0" lang="ko-KR" altLang="en-US" sz="1000" b="0" i="0" u="none" strike="noStrike" kern="0" cap="none" spc="-52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나눔스퀘어"/>
                        </a:rPr>
                        <a:t>품의서</a:t>
                      </a:r>
                      <a:r>
                        <a:rPr kumimoji="0" lang="en-US" altLang="ko-KR" sz="1000" b="0" i="0" u="none" strike="noStrike" kern="0" cap="none" spc="-52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나눔스퀘어"/>
                        </a:rPr>
                        <a:t>, </a:t>
                      </a:r>
                      <a:r>
                        <a:rPr kumimoji="0" lang="ko-KR" altLang="en-US" sz="1000" b="0" i="0" u="none" strike="noStrike" kern="0" cap="none" spc="-52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나눔스퀘어"/>
                        </a:rPr>
                        <a:t>결과보고서</a:t>
                      </a:r>
                      <a:r>
                        <a:rPr kumimoji="0" lang="en-US" altLang="ko-KR" sz="1000" b="0" i="0" u="none" strike="noStrike" kern="0" cap="none" spc="-52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나눔스퀘어"/>
                        </a:rPr>
                        <a:t>, </a:t>
                      </a:r>
                      <a:r>
                        <a:rPr kumimoji="0" lang="ko-KR" altLang="en-US" sz="1000" b="0" i="0" u="none" strike="noStrike" kern="0" cap="none" spc="-52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나눔스퀘어"/>
                        </a:rPr>
                        <a:t>상황보고서</a:t>
                      </a:r>
                      <a:r>
                        <a:rPr kumimoji="0" lang="en-US" altLang="ko-KR" sz="1000" b="0" i="0" u="none" strike="noStrike" kern="0" cap="none" spc="-52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나눔스퀘어"/>
                        </a:rPr>
                        <a:t>, </a:t>
                      </a:r>
                      <a:r>
                        <a:rPr kumimoji="0" lang="ko-KR" altLang="en-US" sz="1000" b="0" i="0" u="none" strike="noStrike" kern="0" cap="none" spc="-52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나눔스퀘어"/>
                        </a:rPr>
                        <a:t>공문서</a:t>
                      </a:r>
                      <a:r>
                        <a:rPr kumimoji="0" lang="en-US" altLang="ko-KR" sz="1000" b="0" i="0" u="none" strike="noStrike" kern="0" cap="none" spc="-52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나눔스퀘어"/>
                        </a:rPr>
                        <a:t>, </a:t>
                      </a:r>
                      <a:r>
                        <a:rPr kumimoji="0" lang="ko-KR" altLang="en-US" sz="1000" b="0" i="0" u="none" strike="noStrike" kern="0" cap="none" spc="-52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나눔스퀘어"/>
                        </a:rPr>
                        <a:t>기획서의 목적</a:t>
                      </a:r>
                      <a:r>
                        <a:rPr kumimoji="0" lang="en-US" altLang="ko-KR" sz="1000" b="0" i="0" u="none" strike="noStrike" kern="0" cap="none" spc="-52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나눔스퀘어"/>
                        </a:rPr>
                        <a:t>/</a:t>
                      </a:r>
                      <a:r>
                        <a:rPr kumimoji="0" lang="ko-KR" altLang="en-US" sz="1000" b="0" i="0" u="none" strike="noStrike" kern="0" cap="none" spc="-52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나눔스퀘어"/>
                        </a:rPr>
                        <a:t>주요내용</a:t>
                      </a:r>
                      <a:r>
                        <a:rPr kumimoji="0" lang="en-US" altLang="ko-KR" sz="1000" b="0" i="0" u="none" strike="noStrike" kern="0" cap="none" spc="-52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나눔스퀘어"/>
                        </a:rPr>
                        <a:t>/</a:t>
                      </a:r>
                      <a:r>
                        <a:rPr kumimoji="0" lang="ko-KR" altLang="en-US" sz="1000" b="0" i="0" u="none" strike="noStrike" kern="0" cap="none" spc="-52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나눔스퀘어"/>
                        </a:rPr>
                        <a:t>작성하는 경우 이해</a:t>
                      </a:r>
                      <a:endParaRPr kumimoji="0" lang="en-US" altLang="ko-KR" sz="1000" b="0" i="0" u="none" strike="noStrike" kern="0" cap="none" spc="-52" normalizeH="0" baseline="0" noProof="0" dirty="0">
                        <a:ln>
                          <a:noFill/>
                        </a:ln>
                        <a:gradFill flip="none" rotWithShape="1">
                          <a:gsLst>
                            <a:gs pos="0">
                              <a:srgbClr val="000000"/>
                            </a:gs>
                            <a:gs pos="100000">
                              <a:srgbClr val="000000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나눔스퀘어"/>
                      </a:endParaRPr>
                    </a:p>
                    <a:p>
                      <a:pPr marL="92075" indent="-92075" algn="l" defTabSz="1300480">
                        <a:lnSpc>
                          <a:spcPct val="100000"/>
                        </a:lnSpc>
                        <a:buSzPct val="100000"/>
                        <a:buFont typeface="Arial"/>
                        <a:buChar char="•"/>
                        <a:defRPr sz="900" spc="-29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나눔바른고딕OTF"/>
                          <a:ea typeface="나눔바른고딕OTF"/>
                          <a:cs typeface="나눔바른고딕OTF"/>
                          <a:sym typeface="나눔바른고딕OTF"/>
                        </a:defRPr>
                      </a:pPr>
                      <a:r>
                        <a:rPr lang="ko-KR" altLang="en-US" sz="1000" b="0" spc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좋은 문서가 갖추어야 할 특징 </a:t>
                      </a:r>
                      <a:r>
                        <a:rPr lang="ko-KR" altLang="en-US" sz="1000" b="0" spc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브레인스토킹</a:t>
                      </a:r>
                      <a:endParaRPr lang="en-US" altLang="ko-KR" sz="1000" b="0" spc="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나눔스퀘어"/>
                        <a:sym typeface="나눔스퀘어"/>
                      </a:endParaRPr>
                    </a:p>
                    <a:p>
                      <a:pPr marL="0" indent="0" algn="l" defTabSz="1300480">
                        <a:lnSpc>
                          <a:spcPct val="100000"/>
                        </a:lnSpc>
                        <a:buSzPct val="100000"/>
                        <a:buFont typeface="Arial"/>
                        <a:buNone/>
                        <a:defRPr sz="900" spc="-29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나눔바른고딕OTF"/>
                          <a:ea typeface="나눔바른고딕OTF"/>
                          <a:cs typeface="나눔바른고딕OTF"/>
                          <a:sym typeface="나눔바른고딕OTF"/>
                        </a:defRPr>
                      </a:pPr>
                      <a:r>
                        <a:rPr lang="en-US" altLang="ko-KR" sz="1000" b="0" spc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  - </a:t>
                      </a:r>
                      <a:r>
                        <a:rPr lang="ko-KR" altLang="en-US" sz="1000" b="0" spc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개인작성 </a:t>
                      </a:r>
                      <a:r>
                        <a:rPr lang="en-US" altLang="ko-KR" sz="1000" b="0" spc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ko-KR" sz="1000" b="0" spc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 </a:t>
                      </a:r>
                      <a:r>
                        <a:rPr lang="ko-KR" altLang="en-US" sz="1000" b="0" spc="0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조별나눔</a:t>
                      </a:r>
                      <a:r>
                        <a:rPr lang="ko-KR" altLang="en-US" sz="1000" b="0" spc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 </a:t>
                      </a:r>
                      <a:r>
                        <a:rPr lang="en-US" altLang="ko-KR" sz="1000" b="0" spc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1000" b="0" spc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Wingdings" panose="05000000000000000000" pitchFamily="2" charset="2"/>
                        </a:rPr>
                        <a:t>구조화 </a:t>
                      </a:r>
                      <a:r>
                        <a:rPr lang="en-US" altLang="ko-KR" sz="1000" b="0" spc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1000" b="0" spc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Wingdings" panose="05000000000000000000" pitchFamily="2" charset="2"/>
                        </a:rPr>
                        <a:t>발표 </a:t>
                      </a:r>
                      <a:r>
                        <a:rPr lang="en-US" altLang="ko-KR" sz="1000" b="0" spc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Wingdings" panose="05000000000000000000" pitchFamily="2" charset="2"/>
                        </a:rPr>
                        <a:t>&amp; </a:t>
                      </a:r>
                      <a:r>
                        <a:rPr lang="ko-KR" altLang="en-US" sz="1000" b="0" spc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Wingdings" panose="05000000000000000000" pitchFamily="2" charset="2"/>
                        </a:rPr>
                        <a:t>피드백</a:t>
                      </a:r>
                      <a:endParaRPr lang="en-US" altLang="ko-KR" sz="1000" b="0" spc="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나눔스퀘어"/>
                        <a:sym typeface="Wingdings" panose="05000000000000000000" pitchFamily="2" charset="2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defRPr sz="1000">
                          <a:solidFill>
                            <a:srgbClr val="0D0D0D"/>
                          </a:solidFill>
                          <a:latin typeface="나눔바른고딕OTF"/>
                          <a:ea typeface="나눔바른고딕OTF"/>
                          <a:cs typeface="나눔바른고딕OTF"/>
                          <a:sym typeface="나눔바른고딕OTF"/>
                        </a:defRPr>
                      </a:pP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defRPr sz="1000">
                          <a:solidFill>
                            <a:srgbClr val="0D0D0D"/>
                          </a:solidFill>
                          <a:latin typeface="나눔바른고딕OTF"/>
                          <a:ea typeface="나눔바른고딕OTF"/>
                          <a:cs typeface="나눔바른고딕OTF"/>
                          <a:sym typeface="나눔바른고딕OTF"/>
                        </a:defRPr>
                      </a:pP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조별토론</a:t>
                      </a:r>
                      <a:br>
                        <a:rPr lang="en-US" altLang="ko-KR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개인작성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defRPr sz="1000">
                          <a:solidFill>
                            <a:srgbClr val="0D0D0D"/>
                          </a:solidFill>
                          <a:latin typeface="나눔바른고딕OTF"/>
                          <a:ea typeface="나눔바른고딕OTF"/>
                          <a:cs typeface="나눔바른고딕OTF"/>
                          <a:sym typeface="나눔바른고딕OTF"/>
                        </a:defRPr>
                      </a:pP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짝꿍토의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defRPr sz="1000">
                          <a:solidFill>
                            <a:srgbClr val="0D0D0D"/>
                          </a:solidFill>
                          <a:latin typeface="나눔바른고딕OTF"/>
                          <a:ea typeface="나눔바른고딕OTF"/>
                          <a:cs typeface="나눔바른고딕OTF"/>
                          <a:sym typeface="나눔바른고딕OTF"/>
                        </a:defRPr>
                      </a:pP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발표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defRPr sz="1000">
                          <a:solidFill>
                            <a:srgbClr val="0D0D0D"/>
                          </a:solidFill>
                          <a:latin typeface="나눔바른고딕OTF"/>
                          <a:ea typeface="나눔바른고딕OTF"/>
                          <a:cs typeface="나눔바른고딕OTF"/>
                          <a:sym typeface="나눔바른고딕OTF"/>
                        </a:defRPr>
                      </a:pP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피드백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altLang="ko-KR" sz="1000" b="0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2hr</a:t>
                      </a:r>
                      <a:endParaRPr sz="1000" b="0" u="none" strike="noStrike" cap="none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664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ko-KR" altLang="en-US" sz="10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보고서 </a:t>
                      </a:r>
                      <a:endParaRPr lang="en-US" altLang="ko-KR" sz="1000" b="1" u="none" strike="noStrike" cap="none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ko-KR" altLang="en-US" sz="1000" b="1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클리닉</a:t>
                      </a:r>
                      <a:endParaRPr lang="ko-KR" altLang="en-US" sz="1000" b="1" u="none" strike="noStrike" cap="none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  <a:tabLst/>
                        <a:defRPr sz="900" spc="-29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나눔바른고딕OTF"/>
                          <a:ea typeface="나눔바른고딕OTF"/>
                          <a:cs typeface="나눔바른고딕OTF"/>
                          <a:sym typeface="나눔바른고딕OTF"/>
                        </a:defRPr>
                      </a:pPr>
                      <a:r>
                        <a:rPr kumimoji="0" lang="ko-KR" altLang="en-US" sz="1000" b="1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논리적 내용</a:t>
                      </a:r>
                      <a:endParaRPr kumimoji="0" lang="en-US" altLang="ko-KR" sz="1000" b="1" i="0" u="none" strike="noStrike" kern="0" cap="none" spc="0" normalizeH="0" baseline="0" noProof="0" dirty="0">
                        <a:ln>
                          <a:noFill/>
                        </a:ln>
                        <a:gradFill flip="none" rotWithShape="1">
                          <a:gsLst>
                            <a:gs pos="0">
                              <a:srgbClr val="000000"/>
                            </a:gs>
                            <a:gs pos="100000">
                              <a:srgbClr val="000000"/>
                            </a:gs>
                          </a:gsLst>
                          <a:lin ang="5400000" scaled="0"/>
                        </a:gra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나눔스퀘어"/>
                        <a:sym typeface="나눔스퀘어"/>
                      </a:endParaRPr>
                    </a:p>
                    <a:p>
                      <a:pPr marL="92075" marR="0" lvl="0" indent="-92075" algn="l" defTabSz="130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  <a:tabLst/>
                        <a:defRPr sz="900" spc="-29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나눔바른고딕OTF"/>
                          <a:ea typeface="나눔바른고딕OTF"/>
                          <a:cs typeface="나눔바른고딕OTF"/>
                          <a:sym typeface="나눔바른고딕OTF"/>
                        </a:defRPr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상사가 가장 궁금해하는 것은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? Why-What-How-If</a:t>
                      </a:r>
                    </a:p>
                    <a:p>
                      <a:pPr marL="92075" marR="0" lvl="0" indent="-92075" algn="l" defTabSz="130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  <a:tabLst/>
                        <a:defRPr sz="900" spc="-29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나눔바른고딕OTF"/>
                          <a:ea typeface="나눔바른고딕OTF"/>
                          <a:cs typeface="나눔바른고딕OTF"/>
                          <a:sym typeface="나눔바른고딕OTF"/>
                        </a:defRPr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상사의 궁금증을 해결하는 목차구성 및 작성법</a:t>
                      </a:r>
                    </a:p>
                    <a:p>
                      <a:pPr marL="0" marR="0" lvl="0" indent="0" algn="l" defTabSz="130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  <a:tabLst/>
                        <a:defRPr sz="900" spc="-29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나눔바른고딕OTF"/>
                          <a:ea typeface="나눔바른고딕OTF"/>
                          <a:cs typeface="나눔바른고딕OTF"/>
                          <a:sym typeface="나눔바른고딕OTF"/>
                        </a:defRPr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    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(1)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배경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(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목적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,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현황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,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원인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)           (2)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추진과제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(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컨셉트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,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실행과제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)</a:t>
                      </a:r>
                    </a:p>
                    <a:p>
                      <a:pPr marL="0" marR="0" lvl="0" indent="0" algn="l" defTabSz="130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None/>
                        <a:tabLst/>
                        <a:defRPr sz="900" spc="-29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나눔바른고딕OTF"/>
                          <a:ea typeface="나눔바른고딕OTF"/>
                          <a:cs typeface="나눔바른고딕OTF"/>
                          <a:sym typeface="나눔바른고딕OTF"/>
                        </a:defRPr>
                      </a:pP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    (3)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실행계획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(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일정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,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담당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,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비용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)     (4)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목표 및 기대효과</a:t>
                      </a:r>
                    </a:p>
                    <a:p>
                      <a:pPr marL="92075" marR="0" lvl="0" indent="-92075" algn="l" defTabSz="130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  <a:tabLst/>
                        <a:defRPr sz="900" spc="-29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나눔바른고딕OTF"/>
                          <a:ea typeface="나눔바른고딕OTF"/>
                          <a:cs typeface="나눔바른고딕OTF"/>
                          <a:sym typeface="나눔바른고딕OTF"/>
                        </a:defRPr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케이스 스터디 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: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본인의 기존 보고서에서 논리적 내용 성찰하고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,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수정하기</a:t>
                      </a:r>
                      <a:endParaRPr lang="ko-KR" altLang="en-US" sz="1000" b="0" spc="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나눔스퀘어"/>
                        <a:sym typeface="나눔스퀘어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000" b="0" u="none" strike="noStrike" cap="none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이론학습</a:t>
                      </a:r>
                      <a:endParaRPr lang="en-US" altLang="ko-KR" sz="1000" b="0" u="none" strike="noStrike" cap="none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ko-KR" altLang="en-US" sz="1000" b="0" u="none" strike="noStrike" cap="non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Arial"/>
                          <a:sym typeface="Arial"/>
                        </a:rPr>
                        <a:t>개인실습</a:t>
                      </a:r>
                      <a:endParaRPr lang="en-US" altLang="ko-KR" sz="1000" b="0" u="none" strike="noStrike" cap="none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defRPr sz="1000">
                          <a:solidFill>
                            <a:srgbClr val="0D0D0D"/>
                          </a:solidFill>
                          <a:latin typeface="나눔바른고딕OTF"/>
                          <a:ea typeface="나눔바른고딕OTF"/>
                          <a:cs typeface="나눔바른고딕OTF"/>
                          <a:sym typeface="나눔바른고딕OTF"/>
                        </a:defRPr>
                      </a:pP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짝꿍토의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defRPr sz="1000">
                          <a:solidFill>
                            <a:srgbClr val="0D0D0D"/>
                          </a:solidFill>
                          <a:latin typeface="나눔바른고딕OTF"/>
                          <a:ea typeface="나눔바른고딕OTF"/>
                          <a:cs typeface="나눔바른고딕OTF"/>
                          <a:sym typeface="나눔바른고딕OTF"/>
                        </a:defRPr>
                      </a:pP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조별작성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defRPr sz="1000">
                          <a:solidFill>
                            <a:srgbClr val="0D0D0D"/>
                          </a:solidFill>
                          <a:latin typeface="나눔바른고딕OTF"/>
                          <a:ea typeface="나눔바른고딕OTF"/>
                          <a:cs typeface="나눔바른고딕OTF"/>
                          <a:sym typeface="나눔바른고딕OTF"/>
                        </a:defRPr>
                      </a:pP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발표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4hr</a:t>
                      </a:r>
                      <a:endParaRPr sz="1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649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ko-KR" altLang="en-US" sz="1000" b="1" u="none" strike="noStrike" cap="none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좋은 문서의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ko-KR" altLang="en-US" sz="1000" b="1" u="none" strike="noStrike" cap="none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특징</a:t>
                      </a:r>
                      <a:r>
                        <a:rPr lang="en-US" altLang="ko-KR" sz="1000" b="1" u="none" strike="noStrike" cap="none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2.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ko-KR" altLang="en-US" sz="1000" b="1" u="none" strike="noStrike" cap="none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간결한 문장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300480">
                        <a:lnSpc>
                          <a:spcPct val="100000"/>
                        </a:lnSpc>
                        <a:buSzPct val="100000"/>
                        <a:buFont typeface="Arial"/>
                        <a:buNone/>
                        <a:defRPr sz="900" spc="-29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나눔바른고딕OTF"/>
                          <a:ea typeface="나눔바른고딕OTF"/>
                          <a:cs typeface="나눔바른고딕OTF"/>
                          <a:sym typeface="나눔바른고딕OTF"/>
                        </a:defRPr>
                      </a:pPr>
                      <a:r>
                        <a:rPr lang="ko-KR" altLang="en-US" sz="1000" b="1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간결한 문장</a:t>
                      </a:r>
                      <a:endParaRPr lang="en-US" altLang="ko-KR" sz="1000" b="1" kern="1200" spc="0" dirty="0">
                        <a:gradFill flip="none" rotWithShape="1">
                          <a:gsLst>
                            <a:gs pos="0">
                              <a:srgbClr val="000000"/>
                            </a:gs>
                            <a:gs pos="100000">
                              <a:srgbClr val="000000"/>
                            </a:gs>
                          </a:gsLst>
                          <a:lin ang="5400000" scaled="0"/>
                        </a:gra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92075" indent="-92075" algn="l" defTabSz="1300480">
                        <a:lnSpc>
                          <a:spcPct val="100000"/>
                        </a:lnSpc>
                        <a:buSzPct val="100000"/>
                        <a:buFont typeface="Arial"/>
                        <a:buChar char="•"/>
                        <a:defRPr sz="900" spc="-29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나눔바른고딕OTF"/>
                          <a:ea typeface="나눔바른고딕OTF"/>
                          <a:cs typeface="나눔바른고딕OTF"/>
                          <a:sym typeface="나눔바른고딕OTF"/>
                        </a:defRPr>
                      </a:pPr>
                      <a:r>
                        <a:rPr lang="ko-KR" altLang="en-US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핵심 위주로 간결하게 작성하기 </a:t>
                      </a:r>
                      <a:r>
                        <a:rPr lang="en-US" altLang="ko-KR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개조식으로 짧게 끊어서 작성하기</a:t>
                      </a:r>
                      <a:endParaRPr lang="en-US" altLang="ko-KR" sz="1000" b="0" kern="1200" spc="0" dirty="0">
                        <a:gradFill flip="none" rotWithShape="1">
                          <a:gsLst>
                            <a:gs pos="0">
                              <a:srgbClr val="000000"/>
                            </a:gs>
                            <a:gs pos="100000">
                              <a:srgbClr val="000000"/>
                            </a:gs>
                          </a:gsLst>
                          <a:lin ang="5400000" scaled="0"/>
                        </a:gra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92075" indent="-92075" algn="l" defTabSz="1300480">
                        <a:lnSpc>
                          <a:spcPct val="100000"/>
                        </a:lnSpc>
                        <a:buSzPct val="100000"/>
                        <a:buFont typeface="Arial"/>
                        <a:buChar char="•"/>
                        <a:defRPr sz="900" spc="-29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나눔바른고딕OTF"/>
                          <a:ea typeface="나눔바른고딕OTF"/>
                          <a:cs typeface="나눔바른고딕OTF"/>
                          <a:sym typeface="나눔바른고딕OTF"/>
                        </a:defRPr>
                      </a:pPr>
                      <a:r>
                        <a:rPr lang="ko-KR" altLang="en-US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불필요한 내용 삭제 연습하기 </a:t>
                      </a:r>
                      <a:r>
                        <a:rPr lang="en-US" altLang="ko-KR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b="0" kern="1200" spc="0" dirty="0" err="1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의미중복되는</a:t>
                      </a:r>
                      <a:r>
                        <a:rPr lang="ko-KR" altLang="en-US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표현</a:t>
                      </a:r>
                      <a:r>
                        <a:rPr lang="en-US" altLang="ko-KR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</a:t>
                      </a:r>
                      <a:r>
                        <a:rPr lang="en-US" altLang="ko-KR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</a:t>
                      </a:r>
                      <a:r>
                        <a:rPr lang="en-US" altLang="ko-KR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것</a:t>
                      </a:r>
                      <a:r>
                        <a:rPr lang="en-US" altLang="ko-KR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들 삭제</a:t>
                      </a:r>
                      <a:endParaRPr lang="en-US" altLang="ko-KR" sz="1000" b="0" kern="1200" spc="0" dirty="0">
                        <a:gradFill flip="none" rotWithShape="1">
                          <a:gsLst>
                            <a:gs pos="0">
                              <a:srgbClr val="000000"/>
                            </a:gs>
                            <a:gs pos="100000">
                              <a:srgbClr val="000000"/>
                            </a:gs>
                          </a:gsLst>
                          <a:lin ang="5400000" scaled="0"/>
                        </a:gra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92075" indent="-92075" algn="l" defTabSz="1300480">
                        <a:lnSpc>
                          <a:spcPct val="100000"/>
                        </a:lnSpc>
                        <a:buSzPct val="100000"/>
                        <a:buFont typeface="Arial"/>
                        <a:buChar char="•"/>
                        <a:defRPr sz="900" spc="-29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나눔바른고딕OTF"/>
                          <a:ea typeface="나눔바른고딕OTF"/>
                          <a:cs typeface="나눔바른고딕OTF"/>
                          <a:sym typeface="나눔바른고딕OTF"/>
                        </a:defRPr>
                      </a:pPr>
                      <a:r>
                        <a:rPr lang="ko-KR" altLang="en-US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능동형 문장으로 작성하기 연습 </a:t>
                      </a:r>
                      <a:r>
                        <a:rPr lang="en-US" altLang="ko-KR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수동형 문장을 능동형으로 교정</a:t>
                      </a:r>
                      <a:endParaRPr lang="en-US" altLang="ko-KR" sz="1000" b="0" kern="1200" spc="0" dirty="0">
                        <a:gradFill flip="none" rotWithShape="1">
                          <a:gsLst>
                            <a:gs pos="0">
                              <a:srgbClr val="000000"/>
                            </a:gs>
                            <a:gs pos="100000">
                              <a:srgbClr val="000000"/>
                            </a:gs>
                          </a:gsLst>
                          <a:lin ang="5400000" scaled="0"/>
                        </a:gra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92075" marR="0" lvl="0" indent="-92075" algn="l" defTabSz="130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  <a:tabLst/>
                        <a:defRPr sz="900" spc="-29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나눔바른고딕OTF"/>
                          <a:ea typeface="나눔바른고딕OTF"/>
                          <a:cs typeface="나눔바른고딕OTF"/>
                          <a:sym typeface="나눔바른고딕OTF"/>
                        </a:defRPr>
                      </a:pP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케이스 스터디 </a:t>
                      </a:r>
                      <a:r>
                        <a:rPr kumimoji="0" lang="en-US" altLang="ko-KR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: </a:t>
                      </a:r>
                      <a:r>
                        <a:rPr kumimoji="0" lang="ko-KR" altLang="en-US" sz="1000" b="0" i="0" u="none" strike="noStrike" kern="0" cap="none" spc="0" normalizeH="0" baseline="0" noProof="0" dirty="0">
                          <a:ln>
                            <a:noFill/>
                          </a:ln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나눔스퀘어"/>
                          <a:sym typeface="나눔스퀘어"/>
                        </a:rPr>
                        <a:t>본인의 기존 보고서의 문장을 간결하게 수정하기</a:t>
                      </a:r>
                      <a:endParaRPr lang="ko-KR" altLang="en-US" sz="1000" b="0" spc="0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나눔스퀘어"/>
                        <a:sym typeface="나눔스퀘어"/>
                      </a:endParaRPr>
                    </a:p>
                  </a:txBody>
                  <a:tcPr marL="45712" marR="45712" marT="45712" marB="45712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000" b="0" u="none" strike="noStrike" cap="none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이론학습</a:t>
                      </a:r>
                      <a:endParaRPr lang="en-US" altLang="ko-KR" sz="1000" b="0" u="none" strike="noStrike" cap="none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ko-KR" altLang="en-US" sz="1000" b="0" u="none" strike="noStrike" cap="none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개인실습</a:t>
                      </a:r>
                      <a:endParaRPr lang="en-US" altLang="ko-KR" sz="1000" b="0" u="none" strike="noStrike" cap="none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defRPr sz="1000">
                          <a:solidFill>
                            <a:srgbClr val="0D0D0D"/>
                          </a:solidFill>
                          <a:latin typeface="나눔바른고딕OTF"/>
                          <a:ea typeface="나눔바른고딕OTF"/>
                          <a:cs typeface="나눔바른고딕OTF"/>
                          <a:sym typeface="나눔바른고딕OTF"/>
                        </a:defRPr>
                      </a:pP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짝꿍토의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altLang="ko-KR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r>
                        <a:rPr lang="ko-KR" altLang="en-US" sz="1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시간</a:t>
                      </a:r>
                      <a:endParaRPr sz="1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478701"/>
                  </a:ext>
                </a:extLst>
              </a:tr>
              <a:tr h="173649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ko-KR" altLang="en-US" sz="1000" b="1" u="none" strike="noStrike" cap="none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좋은 문서의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ko-KR" altLang="en-US" sz="1000" b="1" u="none" strike="noStrike" cap="none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특징</a:t>
                      </a:r>
                      <a:r>
                        <a:rPr lang="en-US" altLang="ko-KR" sz="1000" b="1" u="none" strike="noStrike" cap="none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3.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ko-KR" altLang="en-US" sz="1000" b="1" u="none" strike="noStrike" cap="none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보기 좋은 편집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300480">
                        <a:lnSpc>
                          <a:spcPct val="100000"/>
                        </a:lnSpc>
                        <a:buSzPct val="100000"/>
                        <a:buFont typeface="Arial"/>
                        <a:buNone/>
                        <a:defRPr sz="900" spc="-29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나눔바른고딕OTF"/>
                          <a:ea typeface="나눔바른고딕OTF"/>
                          <a:cs typeface="나눔바른고딕OTF"/>
                          <a:sym typeface="나눔바른고딕OTF"/>
                        </a:defRPr>
                      </a:pPr>
                      <a:r>
                        <a:rPr lang="ko-KR" altLang="en-US" sz="1000" b="1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보기 좋은 편집</a:t>
                      </a:r>
                      <a:endParaRPr lang="en-US" altLang="ko-KR" sz="1000" b="1" kern="1200" spc="0" dirty="0">
                        <a:gradFill flip="none" rotWithShape="1">
                          <a:gsLst>
                            <a:gs pos="0">
                              <a:srgbClr val="000000"/>
                            </a:gs>
                            <a:gs pos="100000">
                              <a:srgbClr val="000000"/>
                            </a:gs>
                          </a:gsLst>
                          <a:lin ang="5400000" scaled="0"/>
                        </a:gra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92075" indent="-92075" algn="l" defTabSz="1300480">
                        <a:lnSpc>
                          <a:spcPct val="100000"/>
                        </a:lnSpc>
                        <a:buSzPct val="100000"/>
                        <a:buFont typeface="Arial"/>
                        <a:buChar char="•"/>
                        <a:defRPr sz="900" spc="-29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나눔바른고딕OTF"/>
                          <a:ea typeface="나눔바른고딕OTF"/>
                          <a:cs typeface="나눔바른고딕OTF"/>
                          <a:sym typeface="나눔바른고딕OTF"/>
                        </a:defRPr>
                      </a:pPr>
                      <a:r>
                        <a:rPr lang="ko-KR" altLang="en-US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구조화를 통해 </a:t>
                      </a:r>
                      <a:r>
                        <a:rPr lang="en-US" altLang="ko-KR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‘</a:t>
                      </a:r>
                      <a:r>
                        <a:rPr lang="ko-KR" altLang="en-US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읽는</a:t>
                      </a:r>
                      <a:r>
                        <a:rPr lang="en-US" altLang="ko-KR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‘ </a:t>
                      </a:r>
                      <a:r>
                        <a:rPr lang="ko-KR" altLang="en-US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것이 아니라 </a:t>
                      </a:r>
                      <a:r>
                        <a:rPr lang="en-US" altLang="ko-KR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‘</a:t>
                      </a:r>
                      <a:r>
                        <a:rPr lang="ko-KR" altLang="en-US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보게</a:t>
                      </a:r>
                      <a:r>
                        <a:rPr lang="en-US" altLang="ko-KR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’ </a:t>
                      </a:r>
                      <a:r>
                        <a:rPr lang="ko-KR" altLang="en-US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만들어라 </a:t>
                      </a:r>
                      <a:r>
                        <a:rPr lang="en-US" altLang="ko-KR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구조화를 쉽게 하는 </a:t>
                      </a:r>
                      <a:r>
                        <a:rPr lang="en-US" altLang="ko-KR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가지 방법</a:t>
                      </a:r>
                      <a:endParaRPr lang="en-US" altLang="ko-KR" sz="1000" b="0" kern="1200" spc="0" dirty="0">
                        <a:gradFill flip="none" rotWithShape="1">
                          <a:gsLst>
                            <a:gs pos="0">
                              <a:srgbClr val="000000"/>
                            </a:gs>
                            <a:gs pos="100000">
                              <a:srgbClr val="000000"/>
                            </a:gs>
                          </a:gsLst>
                          <a:lin ang="5400000" scaled="0"/>
                        </a:gra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92075" indent="-92075" algn="l" defTabSz="1300480">
                        <a:lnSpc>
                          <a:spcPct val="100000"/>
                        </a:lnSpc>
                        <a:buSzPct val="100000"/>
                        <a:buFont typeface="Arial"/>
                        <a:buChar char="•"/>
                        <a:defRPr sz="900" spc="-29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나눔바른고딕OTF"/>
                          <a:ea typeface="나눔바른고딕OTF"/>
                          <a:cs typeface="나눔바른고딕OTF"/>
                          <a:sym typeface="나눔바른고딕OTF"/>
                        </a:defRPr>
                      </a:pPr>
                      <a:r>
                        <a:rPr lang="ko-KR" altLang="en-US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표를 활용법 </a:t>
                      </a:r>
                      <a:r>
                        <a:rPr lang="en-US" altLang="ko-KR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공간의 효율성을 높이고 내용을 명확하게 전달하는 방법</a:t>
                      </a:r>
                      <a:endParaRPr lang="en-US" altLang="ko-KR" sz="1000" b="0" kern="1200" spc="0" dirty="0">
                        <a:gradFill flip="none" rotWithShape="1">
                          <a:gsLst>
                            <a:gs pos="0">
                              <a:srgbClr val="000000"/>
                            </a:gs>
                            <a:gs pos="100000">
                              <a:srgbClr val="000000"/>
                            </a:gs>
                          </a:gsLst>
                          <a:lin ang="5400000" scaled="0"/>
                        </a:gra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92075" indent="-92075" algn="l" defTabSz="1300480">
                        <a:lnSpc>
                          <a:spcPct val="100000"/>
                        </a:lnSpc>
                        <a:buSzPct val="100000"/>
                        <a:buFont typeface="Arial"/>
                        <a:buChar char="•"/>
                        <a:defRPr sz="900" spc="-29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나눔바른고딕OTF"/>
                          <a:ea typeface="나눔바른고딕OTF"/>
                          <a:cs typeface="나눔바른고딕OTF"/>
                          <a:sym typeface="나눔바른고딕OTF"/>
                        </a:defRPr>
                      </a:pPr>
                      <a:r>
                        <a:rPr lang="ko-KR" altLang="en-US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다이어그램 활용법 </a:t>
                      </a:r>
                      <a:r>
                        <a:rPr lang="en-US" altLang="ko-KR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글이 가진 한계를 해결하고</a:t>
                      </a:r>
                      <a:r>
                        <a:rPr lang="en-US" altLang="ko-KR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쉽게 이해할 수 있게 표현</a:t>
                      </a:r>
                      <a:endParaRPr lang="en-US" altLang="ko-KR" sz="1000" b="0" kern="1200" spc="0" dirty="0">
                        <a:gradFill flip="none" rotWithShape="1">
                          <a:gsLst>
                            <a:gs pos="0">
                              <a:srgbClr val="000000"/>
                            </a:gs>
                            <a:gs pos="100000">
                              <a:srgbClr val="000000"/>
                            </a:gs>
                          </a:gsLst>
                          <a:lin ang="5400000" scaled="0"/>
                        </a:gra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92075" indent="-92075" algn="l" defTabSz="1300480">
                        <a:lnSpc>
                          <a:spcPct val="100000"/>
                        </a:lnSpc>
                        <a:buSzPct val="100000"/>
                        <a:buFont typeface="Arial"/>
                        <a:buChar char="•"/>
                        <a:defRPr sz="900" spc="-29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나눔바른고딕OTF"/>
                          <a:ea typeface="나눔바른고딕OTF"/>
                          <a:cs typeface="나눔바른고딕OTF"/>
                          <a:sym typeface="나눔바른고딕OTF"/>
                        </a:defRPr>
                      </a:pPr>
                      <a:r>
                        <a:rPr lang="ko-KR" altLang="en-US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케이스 스터디 </a:t>
                      </a:r>
                      <a:r>
                        <a:rPr lang="en-US" altLang="ko-KR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본인의 기존 보고서에 구조화</a:t>
                      </a:r>
                      <a:r>
                        <a:rPr lang="en-US" altLang="ko-KR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kern="1200" spc="0" dirty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100000">
                                <a:srgbClr val="000000"/>
                              </a:gs>
                            </a:gsLst>
                            <a:lin ang="5400000" scaled="0"/>
                          </a:gra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표를 활용하여 가독성 높이기</a:t>
                      </a:r>
                      <a:endParaRPr lang="en-US" altLang="ko-KR" sz="1000" b="0" kern="1200" spc="0" dirty="0">
                        <a:gradFill flip="none" rotWithShape="1">
                          <a:gsLst>
                            <a:gs pos="0">
                              <a:srgbClr val="000000"/>
                            </a:gs>
                            <a:gs pos="100000">
                              <a:srgbClr val="000000"/>
                            </a:gs>
                          </a:gsLst>
                          <a:lin ang="5400000" scaled="0"/>
                        </a:gra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12" marR="45712" marT="45712" marB="45712" anchor="ctr" horzOverflow="overflow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000" b="0" u="none" strike="noStrike" cap="none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이론학습</a:t>
                      </a:r>
                      <a:endParaRPr lang="en-US" altLang="ko-KR" sz="1000" b="0" u="none" strike="noStrike" cap="none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ko-KR" altLang="en-US" sz="1000" b="0" u="none" strike="noStrike" cap="none" dirty="0">
                          <a:latin typeface="맑은 고딕" panose="020B0503020000020004" pitchFamily="50" charset="-127"/>
                          <a:ea typeface="+mn-ea"/>
                          <a:cs typeface="Arial"/>
                          <a:sym typeface="Arial"/>
                        </a:rPr>
                        <a:t>개인실습</a:t>
                      </a:r>
                      <a:endParaRPr lang="en-US" altLang="ko-KR" sz="1000" b="0" u="none" strike="noStrike" cap="none" dirty="0">
                        <a:latin typeface="맑은 고딕" panose="020B0503020000020004" pitchFamily="50" charset="-127"/>
                        <a:ea typeface="+mn-ea"/>
                        <a:cs typeface="Arial"/>
                        <a:sym typeface="Arial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defRPr sz="1000">
                          <a:solidFill>
                            <a:srgbClr val="0D0D0D"/>
                          </a:solidFill>
                          <a:latin typeface="나눔바른고딕OTF"/>
                          <a:ea typeface="나눔바른고딕OTF"/>
                          <a:cs typeface="나눔바른고딕OTF"/>
                          <a:sym typeface="나눔바른고딕OTF"/>
                        </a:defRPr>
                      </a:pPr>
                      <a:r>
                        <a:rPr lang="ko-KR" altLang="en-US" sz="1000" b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짝꿍토의</a:t>
                      </a:r>
                      <a:endParaRPr lang="en-US" altLang="ko-KR" sz="1000" b="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000" b="0" u="none" strike="noStrike" cap="none" dirty="0"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60701"/>
                  </a:ext>
                </a:extLst>
              </a:tr>
            </a:tbl>
          </a:graphicData>
        </a:graphic>
      </p:graphicFrame>
      <p:sp>
        <p:nvSpPr>
          <p:cNvPr id="539" name="Google Shape;539;g11824f5c711_1_62"/>
          <p:cNvSpPr txBox="1"/>
          <p:nvPr/>
        </p:nvSpPr>
        <p:spPr>
          <a:xfrm>
            <a:off x="466000" y="985312"/>
            <a:ext cx="124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ko-KR" sz="1200" b="1" i="0" u="none" strike="noStrike" cap="none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학습목표</a:t>
            </a:r>
            <a:endParaRPr sz="1200" b="1" i="0" u="none" strike="noStrike" cap="none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540" name="Google Shape;540;g11824f5c711_1_62"/>
          <p:cNvSpPr txBox="1"/>
          <p:nvPr/>
        </p:nvSpPr>
        <p:spPr>
          <a:xfrm>
            <a:off x="539749" y="1189120"/>
            <a:ext cx="6609195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00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ko-KR" altLang="en-US" sz="1100" b="0" i="0" u="none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상사 입장에서 궁금한 점이 해결되도록 논리 정연하게 문서를 작성할 수 있다</a:t>
            </a:r>
            <a:r>
              <a:rPr lang="en-US" altLang="ko-KR" sz="1100" b="0" i="0" u="none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. </a:t>
            </a:r>
          </a:p>
          <a:p>
            <a:pPr marL="4500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ko-KR" altLang="en-US" sz="1100" b="0" i="0" u="none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핵심위주로 간결한 문장으로 보고서를 작성할 수 있다</a:t>
            </a:r>
            <a:r>
              <a:rPr lang="en-US" altLang="ko-KR" sz="1100" b="0" i="0" u="none" strike="noStrike" cap="none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.</a:t>
            </a:r>
          </a:p>
          <a:p>
            <a:pPr marL="4500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상사가 보기 쉽고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이해하기 좋게 보고서를 편집할 수 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1269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6C34C3-90EF-47C3-B5F8-D3C663A7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Profile -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박재현 소장</a:t>
            </a:r>
          </a:p>
        </p:txBody>
      </p:sp>
      <p:sp>
        <p:nvSpPr>
          <p:cNvPr id="4" name="TextBox 30">
            <a:extLst>
              <a:ext uri="{FF2B5EF4-FFF2-40B4-BE49-F238E27FC236}">
                <a16:creationId xmlns:a16="http://schemas.microsoft.com/office/drawing/2014/main" id="{E9353A7E-6E79-4C2F-A3EA-ADC9517D4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697" y="3003609"/>
            <a:ext cx="5178702" cy="26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700" tIns="60280" rIns="73969" bIns="36985">
            <a:spAutoFit/>
          </a:bodyPr>
          <a:lstStyle>
            <a:defPPr>
              <a:defRPr lang="ko-KR"/>
            </a:defPPr>
            <a:lvl1pPr defTabSz="1005218">
              <a:lnSpc>
                <a:spcPct val="110000"/>
              </a:lnSpc>
              <a:defRPr kumimoji="1" sz="1200" b="1">
                <a:solidFill>
                  <a:prstClr val="black"/>
                </a:solidFill>
                <a:latin typeface="나눔고딕"/>
                <a:ea typeface="나눔고딕"/>
              </a:defRPr>
            </a:lvl1pPr>
            <a:lvl2pPr marL="742950" indent="-285750" eaLnBrk="0" hangingPunct="0">
              <a:defRPr kumimoji="1"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l" defTabSz="9279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서강대학교 경제학 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수학 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학사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5" name="TextBox 33">
            <a:extLst>
              <a:ext uri="{FF2B5EF4-FFF2-40B4-BE49-F238E27FC236}">
                <a16:creationId xmlns:a16="http://schemas.microsoft.com/office/drawing/2014/main" id="{1586C08C-0431-4447-A713-B74F62567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697" y="1409491"/>
            <a:ext cx="5178702" cy="127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700" tIns="60280" rIns="73969" bIns="36985">
            <a:spAutoFit/>
          </a:bodyPr>
          <a:lstStyle>
            <a:defPPr>
              <a:defRPr lang="ko-KR"/>
            </a:defPPr>
            <a:lvl1pPr defTabSz="1005218">
              <a:lnSpc>
                <a:spcPct val="110000"/>
              </a:lnSpc>
              <a:defRPr kumimoji="1" sz="1200" b="1">
                <a:solidFill>
                  <a:prstClr val="black"/>
                </a:solidFill>
                <a:latin typeface="나눔고딕"/>
                <a:ea typeface="나눔고딕"/>
              </a:defRPr>
            </a:lvl1pPr>
            <a:lvl2pPr marL="742950" indent="-285750" eaLnBrk="0" hangingPunct="0">
              <a:defRPr kumimoji="1"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l" defTabSz="9279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현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 Deeptact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Learning CCO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컨텐츠 연구소 소장</a:t>
            </a:r>
            <a:endParaRPr kumimoji="1" lang="en-US" altLang="ko-K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defTabSz="9279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현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인생관리시스템 연구소 소장</a:t>
            </a:r>
            <a:endParaRPr kumimoji="1" lang="en-US" altLang="ko-K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927917" latinLnBrk="0">
              <a:defRPr/>
            </a:pPr>
            <a:r>
              <a:rPr lang="ko-KR" altLang="en-US" sz="1000" b="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</a:t>
            </a:r>
            <a:r>
              <a:rPr lang="en-US" altLang="ko-KR" sz="1000" b="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000" b="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클래스</a:t>
            </a:r>
            <a:r>
              <a:rPr lang="en-US" altLang="ko-KR" sz="1000" b="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101 </a:t>
            </a:r>
            <a:r>
              <a:rPr lang="ko-KR" altLang="en-US" sz="1000" b="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크리에이터</a:t>
            </a:r>
            <a:endParaRPr kumimoji="1" lang="en-US" altLang="ko-K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defTabSz="9279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전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이음컨설팅그룹 상무</a:t>
            </a:r>
            <a:b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전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라이나생명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교육기획</a:t>
            </a:r>
          </a:p>
          <a:p>
            <a:pPr marL="0" marR="0" lvl="0" indent="0" algn="l" defTabSz="9279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전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포스코강판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인사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교육</a:t>
            </a:r>
            <a:endParaRPr kumimoji="1" lang="en-US" altLang="ko-K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defTabSz="9279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전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한국능률협회 선임연구원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887B9A8-CC00-4481-BFEB-CFFA421E1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28" y="1173444"/>
            <a:ext cx="2303964" cy="2876774"/>
          </a:xfrm>
          <a:prstGeom prst="rect">
            <a:avLst/>
          </a:prstGeom>
        </p:spPr>
      </p:pic>
      <p:sp>
        <p:nvSpPr>
          <p:cNvPr id="8" name="TextBox 33">
            <a:extLst>
              <a:ext uri="{FF2B5EF4-FFF2-40B4-BE49-F238E27FC236}">
                <a16:creationId xmlns:a16="http://schemas.microsoft.com/office/drawing/2014/main" id="{072894B2-5616-4F29-8E2B-A9F005711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698" y="3512207"/>
            <a:ext cx="4774176" cy="59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700" tIns="60280" rIns="73969" bIns="36985">
            <a:spAutoFit/>
          </a:bodyPr>
          <a:lstStyle>
            <a:defPPr>
              <a:defRPr lang="ko-KR"/>
            </a:defPPr>
            <a:lvl1pPr defTabSz="1005218">
              <a:lnSpc>
                <a:spcPct val="110000"/>
              </a:lnSpc>
              <a:defRPr kumimoji="1" sz="1200" b="1">
                <a:solidFill>
                  <a:prstClr val="black"/>
                </a:solidFill>
                <a:latin typeface="나눔고딕"/>
                <a:ea typeface="나눔고딕"/>
              </a:defRPr>
            </a:lvl1pPr>
            <a:lvl2pPr marL="742950" indent="-285750" eaLnBrk="0" hangingPunct="0">
              <a:defRPr kumimoji="1"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l" defTabSz="9279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시간관리 </a:t>
            </a:r>
            <a:r>
              <a:rPr lang="en-US" altLang="ko-KR" sz="1000" b="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리더십 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스마트 워크 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문제해결 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1" lang="ko-KR" altLang="en-US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보고력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1" lang="en-US" altLang="ko-K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defTabSz="92791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비대면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교육 전문가 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담당자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사내강사</a:t>
            </a:r>
            <a:r>
              <a:rPr kumimoji="1" lang="en-US" altLang="ko-K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 / </a:t>
            </a:r>
            <a:r>
              <a:rPr kumimoji="1" lang="ko-KR" altLang="en-US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리모트워크</a:t>
            </a: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스마트</a:t>
            </a:r>
            <a:r>
              <a:rPr lang="en-US" altLang="ko-KR" sz="1000" b="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/ </a:t>
            </a:r>
            <a:r>
              <a:rPr lang="ko-KR" altLang="en-US" sz="1000" b="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리모트워크</a:t>
            </a:r>
            <a:r>
              <a:rPr lang="ko-KR" altLang="en-US" sz="1000" b="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리더십</a:t>
            </a:r>
            <a:endParaRPr lang="en-US" altLang="ko-KR" sz="1000" b="0" kern="0" dirty="0"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33">
            <a:extLst>
              <a:ext uri="{FF2B5EF4-FFF2-40B4-BE49-F238E27FC236}">
                <a16:creationId xmlns:a16="http://schemas.microsoft.com/office/drawing/2014/main" id="{BC33D717-00BB-44FA-8C0E-A57B24BC4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697" y="4169375"/>
            <a:ext cx="5262116" cy="262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0700" tIns="60280" rIns="73969" bIns="36985">
            <a:spAutoFit/>
          </a:bodyPr>
          <a:lstStyle>
            <a:defPPr>
              <a:defRPr lang="ko-KR"/>
            </a:defPPr>
            <a:lvl1pPr defTabSz="1005218">
              <a:lnSpc>
                <a:spcPct val="110000"/>
              </a:lnSpc>
              <a:defRPr kumimoji="1" sz="1100" b="1" kern="0">
                <a:solidFill>
                  <a:prstClr val="black"/>
                </a:solidFill>
                <a:latin typeface="나눔고딕"/>
                <a:ea typeface="나눔고딕"/>
              </a:defRPr>
            </a:lvl1pPr>
            <a:lvl2pPr marL="742950" indent="-285750" eaLnBrk="0" hangingPunct="0">
              <a:defRPr kumimoji="1"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pPr lvl="0" defTabSz="927917" latinLnBrk="0">
              <a:defRPr/>
            </a:pP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삼성전자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포스코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NHN, SK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에너지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SK E&amp;S, SK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행복나래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현대중공업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두산인프라코어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LG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에너지솔루션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동아쏘시오그룹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신한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SD,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효성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ITX,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하림그룹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종근당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도루코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이수그룹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SPC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삼립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린나이코리아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세아상역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광동제약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한화솔루션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KB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국민은행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KB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국민카드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현대해상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라이나생명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동양생명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DB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손해보험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교보생명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신세계푸드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아워홈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GS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리테일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CJ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푸드빌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현대백화점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롯데백화점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신세계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잇츠한불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IBM,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스웨즈락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캐논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인테그리스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BMS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코리아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인튜이티브서지컬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램리서치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ASML, TEL, 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지멘스코리아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히타치코리아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로레알코리아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 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피에르파브르코리아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켈리서비스코리아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유베이스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트랜스코스모스코리아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브루벨코리아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유니시티코리아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HSBC, 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시몬느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롯데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BP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화학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서브원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인사혁신처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안전보건공단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주택관리공단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경기도인재개발원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경남인재개발원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산림청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특허청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국립수목원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국립세종도서관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산림교육원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한국교육학술정보원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서울시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서울특별시교육청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남양주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화성시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연세대학교 의료원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동국대학교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숙명여자대학교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명지대학교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호서대학교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식약처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전기안전공사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논산시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KERIS,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한국정보화진흥원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국립세종도서관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경남창조경제혁신센터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경북대학교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고용노동연수원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국민연금관리공단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근로복지공단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부경대학교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원자력환경관리공단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인사혁신처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한국환경공단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한국전력공사</a:t>
            </a:r>
            <a:r>
              <a:rPr lang="en-US" altLang="ko-KR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대한체육회</a:t>
            </a:r>
            <a:endParaRPr lang="en-US" altLang="ko-KR" sz="1000" b="0" dirty="0"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A2EF97D-F173-4D46-A296-B3142D979DCD}"/>
              </a:ext>
            </a:extLst>
          </p:cNvPr>
          <p:cNvGrpSpPr/>
          <p:nvPr/>
        </p:nvGrpSpPr>
        <p:grpSpPr>
          <a:xfrm>
            <a:off x="512210" y="4844408"/>
            <a:ext cx="2613030" cy="1070593"/>
            <a:chOff x="1340092" y="5356697"/>
            <a:chExt cx="2613030" cy="1070593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9B55851F-E446-43EC-BFCD-831E0C7CA030}"/>
                </a:ext>
              </a:extLst>
            </p:cNvPr>
            <p:cNvSpPr/>
            <p:nvPr/>
          </p:nvSpPr>
          <p:spPr>
            <a:xfrm>
              <a:off x="1382039" y="5356697"/>
              <a:ext cx="2529136" cy="736412"/>
            </a:xfrm>
            <a:prstGeom prst="rect">
              <a:avLst/>
            </a:prstGeom>
          </p:spPr>
          <p:txBody>
            <a:bodyPr wrap="square" lIns="73969" tIns="36985" rIns="73969" bIns="36985">
              <a:spAutoFit/>
            </a:bodyPr>
            <a:lstStyle/>
            <a:p>
              <a:pPr marL="0" marR="0" lvl="0" indent="0" algn="ctr" defTabSz="843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박 재 현</a:t>
              </a:r>
              <a:br>
                <a:rPr kumimoji="0" lang="en-US" altLang="ko-KR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6D726C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CCO / Learning Facilitator</a:t>
              </a:r>
              <a:r>
                <a: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6D726C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b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endParaRPr kumimoji="0" lang="en-US" altLang="ko-KR" sz="11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CA379963-2721-41FB-9A63-E7D6B1A465FD}"/>
                </a:ext>
              </a:extLst>
            </p:cNvPr>
            <p:cNvSpPr/>
            <p:nvPr/>
          </p:nvSpPr>
          <p:spPr>
            <a:xfrm>
              <a:off x="1340092" y="6027180"/>
              <a:ext cx="261303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843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6D726C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010-6651-6268   </a:t>
              </a:r>
            </a:p>
            <a:p>
              <a:pPr marL="0" marR="0" lvl="0" indent="0" algn="ctr" defTabSz="8437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6D726C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matt@deeptactlearning.com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6D726C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CDCD420-BC31-4936-90B4-127FFA13F463}"/>
              </a:ext>
            </a:extLst>
          </p:cNvPr>
          <p:cNvSpPr txBox="1"/>
          <p:nvPr/>
        </p:nvSpPr>
        <p:spPr>
          <a:xfrm>
            <a:off x="3321709" y="3932447"/>
            <a:ext cx="1058861" cy="226591"/>
          </a:xfrm>
          <a:prstGeom prst="rect">
            <a:avLst/>
          </a:prstGeom>
          <a:solidFill>
            <a:srgbClr val="3C6E71"/>
          </a:solidFill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강의 및 프로젝트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BD6B6D-BE00-40AB-A0C2-03B8A171A6D7}"/>
              </a:ext>
            </a:extLst>
          </p:cNvPr>
          <p:cNvSpPr txBox="1"/>
          <p:nvPr/>
        </p:nvSpPr>
        <p:spPr>
          <a:xfrm>
            <a:off x="3321709" y="3336257"/>
            <a:ext cx="685637" cy="226591"/>
          </a:xfrm>
          <a:prstGeom prst="rect">
            <a:avLst/>
          </a:prstGeom>
          <a:solidFill>
            <a:srgbClr val="3C6E71"/>
          </a:solidFill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강의분야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EA5123-C483-438B-9087-F343C5041565}"/>
              </a:ext>
            </a:extLst>
          </p:cNvPr>
          <p:cNvSpPr txBox="1"/>
          <p:nvPr/>
        </p:nvSpPr>
        <p:spPr>
          <a:xfrm>
            <a:off x="3321709" y="1185900"/>
            <a:ext cx="598551" cy="226591"/>
          </a:xfrm>
          <a:prstGeom prst="rect">
            <a:avLst/>
          </a:prstGeom>
          <a:solidFill>
            <a:srgbClr val="3C6E71"/>
          </a:solidFill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주요경력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29DC4C-3B1F-49AF-9CDD-176EA80FFFD1}"/>
              </a:ext>
            </a:extLst>
          </p:cNvPr>
          <p:cNvSpPr txBox="1"/>
          <p:nvPr/>
        </p:nvSpPr>
        <p:spPr>
          <a:xfrm>
            <a:off x="3321710" y="2784373"/>
            <a:ext cx="430184" cy="226591"/>
          </a:xfrm>
          <a:prstGeom prst="rect">
            <a:avLst/>
          </a:prstGeom>
          <a:solidFill>
            <a:srgbClr val="3C6E71"/>
          </a:solidFill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학력</a:t>
            </a:r>
          </a:p>
        </p:txBody>
      </p:sp>
      <p:pic>
        <p:nvPicPr>
          <p:cNvPr id="20" name="그림 19" descr="사람, 정장, 남자, 가장이(가) 표시된 사진&#10;&#10;자동 생성된 설명">
            <a:extLst>
              <a:ext uri="{FF2B5EF4-FFF2-40B4-BE49-F238E27FC236}">
                <a16:creationId xmlns:a16="http://schemas.microsoft.com/office/drawing/2014/main" id="{0E26C319-253B-4FE1-8BAC-38D1FD845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76" y="1185137"/>
            <a:ext cx="2468832" cy="2857903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3D4CA1CD-F50A-4B5C-B913-11DC8FFA12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609" b="-920"/>
          <a:stretch/>
        </p:blipFill>
        <p:spPr>
          <a:xfrm>
            <a:off x="686701" y="4262338"/>
            <a:ext cx="2149739" cy="50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6236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650</Words>
  <Application>Microsoft Office PowerPoint</Application>
  <PresentationFormat>화면 슬라이드 쇼(4:3)</PresentationFormat>
  <Paragraphs>88</Paragraphs>
  <Slides>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4</vt:i4>
      </vt:variant>
    </vt:vector>
  </HeadingPairs>
  <TitlesOfParts>
    <vt:vector size="12" baseType="lpstr">
      <vt:lpstr>맑은 고딕</vt:lpstr>
      <vt:lpstr>나눔고딕</vt:lpstr>
      <vt:lpstr>Arial</vt:lpstr>
      <vt:lpstr>Caveat</vt:lpstr>
      <vt:lpstr>Calibri</vt:lpstr>
      <vt:lpstr>맑은 고딕</vt:lpstr>
      <vt:lpstr>2_Office 테마</vt:lpstr>
      <vt:lpstr>3_Office 테마</vt:lpstr>
      <vt:lpstr>일 잘하는 직장인의 보고서 작성법 Write Smart</vt:lpstr>
      <vt:lpstr>일잘러가 작성하는 문서의 3가지 특성</vt:lpstr>
      <vt:lpstr>일잘러의 Write Smart</vt:lpstr>
      <vt:lpstr>Profile - 박재현 소장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 Fatigue</dc:title>
  <dc:creator>㈜ 인비닷컴</dc:creator>
  <cp:lastModifiedBy>재현 박</cp:lastModifiedBy>
  <cp:revision>47</cp:revision>
  <dcterms:created xsi:type="dcterms:W3CDTF">2015-02-26T06:34:12Z</dcterms:created>
  <dcterms:modified xsi:type="dcterms:W3CDTF">2024-01-11T02:20:32Z</dcterms:modified>
</cp:coreProperties>
</file>